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93" r:id="rId4"/>
    <p:sldId id="294" r:id="rId5"/>
    <p:sldId id="291" r:id="rId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4848" y="3033743"/>
            <a:ext cx="7468702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1981" y="737192"/>
            <a:ext cx="847443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8448" y="2429255"/>
            <a:ext cx="7461503" cy="297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4848" y="3033743"/>
            <a:ext cx="4724952" cy="1010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3200" b="1" spc="-5" dirty="0">
                <a:solidFill>
                  <a:srgbClr val="D80000"/>
                </a:solidFill>
                <a:latin typeface="Arial"/>
                <a:cs typeface="Arial"/>
              </a:rPr>
              <a:t>Field Layout Plan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CA" sz="3200" b="1" spc="-5" dirty="0">
                <a:solidFill>
                  <a:srgbClr val="D80000"/>
                </a:solidFill>
                <a:latin typeface="Arial"/>
                <a:cs typeface="Arial"/>
              </a:rPr>
              <a:t>Under 3, Under 4/5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4885" y="4013697"/>
            <a:ext cx="175311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CA" sz="2000" b="1" dirty="0">
                <a:solidFill>
                  <a:srgbClr val="D80000"/>
                </a:solidFill>
                <a:latin typeface="Arial"/>
                <a:cs typeface="Arial"/>
              </a:rPr>
              <a:t>June </a:t>
            </a:r>
            <a:r>
              <a:rPr sz="2000" b="1" dirty="0">
                <a:solidFill>
                  <a:srgbClr val="D80000"/>
                </a:solidFill>
                <a:latin typeface="Arial"/>
                <a:cs typeface="Arial"/>
              </a:rPr>
              <a:t>20</a:t>
            </a:r>
            <a:r>
              <a:rPr lang="en-CA" sz="2000" b="1" dirty="0">
                <a:solidFill>
                  <a:srgbClr val="D80000"/>
                </a:solidFill>
                <a:latin typeface="Arial"/>
                <a:cs typeface="Arial"/>
              </a:rPr>
              <a:t>21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object 3">
            <a:extLst>
              <a:ext uri="{FF2B5EF4-FFF2-40B4-BE49-F238E27FC236}">
                <a16:creationId xmlns:a16="http://schemas.microsoft.com/office/drawing/2014/main" id="{83FF553E-FE0C-4005-A138-A713CDE03683}"/>
              </a:ext>
            </a:extLst>
          </p:cNvPr>
          <p:cNvGrpSpPr/>
          <p:nvPr/>
        </p:nvGrpSpPr>
        <p:grpSpPr>
          <a:xfrm>
            <a:off x="1054545" y="2783363"/>
            <a:ext cx="7949310" cy="3145998"/>
            <a:chOff x="851916" y="2424683"/>
            <a:chExt cx="7949310" cy="2984500"/>
          </a:xfrm>
        </p:grpSpPr>
        <p:sp>
          <p:nvSpPr>
            <p:cNvPr id="34" name="object 4">
              <a:extLst>
                <a:ext uri="{FF2B5EF4-FFF2-40B4-BE49-F238E27FC236}">
                  <a16:creationId xmlns:a16="http://schemas.microsoft.com/office/drawing/2014/main" id="{52AD2C5E-46ED-4CAA-9C64-9013165249A0}"/>
                </a:ext>
              </a:extLst>
            </p:cNvPr>
            <p:cNvSpPr/>
            <p:nvPr/>
          </p:nvSpPr>
          <p:spPr>
            <a:xfrm>
              <a:off x="1298448" y="2429255"/>
              <a:ext cx="7044055" cy="2974975"/>
            </a:xfrm>
            <a:custGeom>
              <a:avLst/>
              <a:gdLst/>
              <a:ahLst/>
              <a:cxnLst/>
              <a:rect l="l" t="t" r="r" b="b"/>
              <a:pathLst>
                <a:path w="7044055" h="2974975">
                  <a:moveTo>
                    <a:pt x="7043928" y="2974847"/>
                  </a:moveTo>
                  <a:lnTo>
                    <a:pt x="0" y="2974847"/>
                  </a:lnTo>
                  <a:lnTo>
                    <a:pt x="0" y="0"/>
                  </a:lnTo>
                  <a:lnTo>
                    <a:pt x="7043928" y="0"/>
                  </a:lnTo>
                  <a:lnTo>
                    <a:pt x="7043928" y="2974847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5">
              <a:extLst>
                <a:ext uri="{FF2B5EF4-FFF2-40B4-BE49-F238E27FC236}">
                  <a16:creationId xmlns:a16="http://schemas.microsoft.com/office/drawing/2014/main" id="{FA20B851-1E0A-4AF7-8F4E-ADDD09311C81}"/>
                </a:ext>
              </a:extLst>
            </p:cNvPr>
            <p:cNvSpPr/>
            <p:nvPr/>
          </p:nvSpPr>
          <p:spPr>
            <a:xfrm>
              <a:off x="1292351" y="2424683"/>
              <a:ext cx="7056120" cy="2984500"/>
            </a:xfrm>
            <a:custGeom>
              <a:avLst/>
              <a:gdLst/>
              <a:ahLst/>
              <a:cxnLst/>
              <a:rect l="l" t="t" r="r" b="b"/>
              <a:pathLst>
                <a:path w="7056120" h="2984500">
                  <a:moveTo>
                    <a:pt x="7056120" y="2983992"/>
                  </a:moveTo>
                  <a:lnTo>
                    <a:pt x="0" y="2983992"/>
                  </a:lnTo>
                  <a:lnTo>
                    <a:pt x="0" y="0"/>
                  </a:lnTo>
                  <a:lnTo>
                    <a:pt x="7056120" y="0"/>
                  </a:lnTo>
                  <a:lnTo>
                    <a:pt x="7056120" y="4572"/>
                  </a:lnTo>
                  <a:lnTo>
                    <a:pt x="10668" y="4572"/>
                  </a:lnTo>
                  <a:lnTo>
                    <a:pt x="6096" y="9144"/>
                  </a:lnTo>
                  <a:lnTo>
                    <a:pt x="10668" y="9144"/>
                  </a:lnTo>
                  <a:lnTo>
                    <a:pt x="10668" y="2974848"/>
                  </a:lnTo>
                  <a:lnTo>
                    <a:pt x="6096" y="2974848"/>
                  </a:lnTo>
                  <a:lnTo>
                    <a:pt x="10668" y="2979419"/>
                  </a:lnTo>
                  <a:lnTo>
                    <a:pt x="7056120" y="2979419"/>
                  </a:lnTo>
                  <a:lnTo>
                    <a:pt x="7056120" y="2983992"/>
                  </a:lnTo>
                  <a:close/>
                </a:path>
                <a:path w="7056120" h="2984500">
                  <a:moveTo>
                    <a:pt x="10668" y="9144"/>
                  </a:moveTo>
                  <a:lnTo>
                    <a:pt x="6096" y="9144"/>
                  </a:lnTo>
                  <a:lnTo>
                    <a:pt x="10668" y="4572"/>
                  </a:lnTo>
                  <a:lnTo>
                    <a:pt x="10668" y="9144"/>
                  </a:lnTo>
                  <a:close/>
                </a:path>
                <a:path w="7056120" h="2984500">
                  <a:moveTo>
                    <a:pt x="7045452" y="9144"/>
                  </a:moveTo>
                  <a:lnTo>
                    <a:pt x="10668" y="9144"/>
                  </a:lnTo>
                  <a:lnTo>
                    <a:pt x="10668" y="4572"/>
                  </a:lnTo>
                  <a:lnTo>
                    <a:pt x="7045452" y="4572"/>
                  </a:lnTo>
                  <a:lnTo>
                    <a:pt x="7045452" y="9144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7045452" y="4572"/>
                  </a:lnTo>
                  <a:lnTo>
                    <a:pt x="7050023" y="9144"/>
                  </a:lnTo>
                  <a:lnTo>
                    <a:pt x="7056120" y="9144"/>
                  </a:lnTo>
                  <a:lnTo>
                    <a:pt x="7056120" y="2974848"/>
                  </a:lnTo>
                  <a:lnTo>
                    <a:pt x="7050023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9144"/>
                  </a:moveTo>
                  <a:lnTo>
                    <a:pt x="7050023" y="9144"/>
                  </a:lnTo>
                  <a:lnTo>
                    <a:pt x="7045452" y="4572"/>
                  </a:lnTo>
                  <a:lnTo>
                    <a:pt x="7056120" y="4572"/>
                  </a:lnTo>
                  <a:lnTo>
                    <a:pt x="7056120" y="9144"/>
                  </a:lnTo>
                  <a:close/>
                </a:path>
                <a:path w="7056120" h="2984500">
                  <a:moveTo>
                    <a:pt x="10668" y="2979419"/>
                  </a:moveTo>
                  <a:lnTo>
                    <a:pt x="6096" y="2974848"/>
                  </a:lnTo>
                  <a:lnTo>
                    <a:pt x="10668" y="2974848"/>
                  </a:lnTo>
                  <a:lnTo>
                    <a:pt x="10668" y="2979419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10668" y="2979419"/>
                  </a:lnTo>
                  <a:lnTo>
                    <a:pt x="10668" y="2974848"/>
                  </a:lnTo>
                  <a:lnTo>
                    <a:pt x="7045452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2979419"/>
                  </a:moveTo>
                  <a:lnTo>
                    <a:pt x="7045452" y="2979419"/>
                  </a:lnTo>
                  <a:lnTo>
                    <a:pt x="7050023" y="2974848"/>
                  </a:lnTo>
                  <a:lnTo>
                    <a:pt x="7056120" y="2974848"/>
                  </a:lnTo>
                  <a:lnTo>
                    <a:pt x="7056120" y="29794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6">
              <a:extLst>
                <a:ext uri="{FF2B5EF4-FFF2-40B4-BE49-F238E27FC236}">
                  <a16:creationId xmlns:a16="http://schemas.microsoft.com/office/drawing/2014/main" id="{B3BF5C4D-FC31-4EF1-B7E0-3C4B678443D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5631" y="3576827"/>
              <a:ext cx="432816" cy="792480"/>
            </a:xfrm>
            <a:prstGeom prst="rect">
              <a:avLst/>
            </a:prstGeom>
          </p:spPr>
        </p:pic>
        <p:sp>
          <p:nvSpPr>
            <p:cNvPr id="37" name="object 7">
              <a:extLst>
                <a:ext uri="{FF2B5EF4-FFF2-40B4-BE49-F238E27FC236}">
                  <a16:creationId xmlns:a16="http://schemas.microsoft.com/office/drawing/2014/main" id="{630CB3EB-94DC-4E40-9553-4C123584CCF0}"/>
                </a:ext>
              </a:extLst>
            </p:cNvPr>
            <p:cNvSpPr/>
            <p:nvPr/>
          </p:nvSpPr>
          <p:spPr>
            <a:xfrm>
              <a:off x="851916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3716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129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1292" y="13716"/>
                  </a:lnTo>
                  <a:lnTo>
                    <a:pt x="431292" y="2895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431292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1292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3716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129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1292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8">
              <a:extLst>
                <a:ext uri="{FF2B5EF4-FFF2-40B4-BE49-F238E27FC236}">
                  <a16:creationId xmlns:a16="http://schemas.microsoft.com/office/drawing/2014/main" id="{51C716CC-21B5-4638-93B9-B94CA7F1021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56092" y="3576827"/>
              <a:ext cx="431291" cy="792480"/>
            </a:xfrm>
            <a:prstGeom prst="rect">
              <a:avLst/>
            </a:prstGeom>
          </p:spPr>
        </p:pic>
        <p:sp>
          <p:nvSpPr>
            <p:cNvPr id="39" name="object 9">
              <a:extLst>
                <a:ext uri="{FF2B5EF4-FFF2-40B4-BE49-F238E27FC236}">
                  <a16:creationId xmlns:a16="http://schemas.microsoft.com/office/drawing/2014/main" id="{BCB8180E-D644-47B6-82F0-7E350EE57E69}"/>
                </a:ext>
              </a:extLst>
            </p:cNvPr>
            <p:cNvSpPr/>
            <p:nvPr/>
          </p:nvSpPr>
          <p:spPr>
            <a:xfrm>
              <a:off x="8340851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5240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5240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5240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2816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2816" y="13716"/>
                  </a:lnTo>
                  <a:lnTo>
                    <a:pt x="432816" y="2895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432816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2816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5240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2816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2816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0">
              <a:extLst>
                <a:ext uri="{FF2B5EF4-FFF2-40B4-BE49-F238E27FC236}">
                  <a16:creationId xmlns:a16="http://schemas.microsoft.com/office/drawing/2014/main" id="{E0C78296-3D24-47E2-AD02-C01FAE32CDA4}"/>
                </a:ext>
              </a:extLst>
            </p:cNvPr>
            <p:cNvSpPr/>
            <p:nvPr/>
          </p:nvSpPr>
          <p:spPr>
            <a:xfrm>
              <a:off x="5359971" y="2881883"/>
              <a:ext cx="2560637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1" name="object 11">
              <a:extLst>
                <a:ext uri="{FF2B5EF4-FFF2-40B4-BE49-F238E27FC236}">
                  <a16:creationId xmlns:a16="http://schemas.microsoft.com/office/drawing/2014/main" id="{E13E37AB-A0C9-4F1E-A3F9-BB04D4437F7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8606" y="2628900"/>
              <a:ext cx="591312" cy="277367"/>
            </a:xfrm>
            <a:prstGeom prst="rect">
              <a:avLst/>
            </a:prstGeom>
          </p:spPr>
        </p:pic>
        <p:sp>
          <p:nvSpPr>
            <p:cNvPr id="42" name="object 12">
              <a:extLst>
                <a:ext uri="{FF2B5EF4-FFF2-40B4-BE49-F238E27FC236}">
                  <a16:creationId xmlns:a16="http://schemas.microsoft.com/office/drawing/2014/main" id="{F322B5E5-C24E-4F72-857C-E02FAD0490B7}"/>
                </a:ext>
              </a:extLst>
            </p:cNvPr>
            <p:cNvSpPr/>
            <p:nvPr/>
          </p:nvSpPr>
          <p:spPr>
            <a:xfrm>
              <a:off x="6374699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13">
              <a:extLst>
                <a:ext uri="{FF2B5EF4-FFF2-40B4-BE49-F238E27FC236}">
                  <a16:creationId xmlns:a16="http://schemas.microsoft.com/office/drawing/2014/main" id="{44ABFB57-B5BC-4CA9-9E53-0E8BBE279F1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8993" y="5049012"/>
              <a:ext cx="589787" cy="275843"/>
            </a:xfrm>
            <a:prstGeom prst="rect">
              <a:avLst/>
            </a:prstGeom>
          </p:spPr>
        </p:pic>
        <p:sp>
          <p:nvSpPr>
            <p:cNvPr id="44" name="object 14">
              <a:extLst>
                <a:ext uri="{FF2B5EF4-FFF2-40B4-BE49-F238E27FC236}">
                  <a16:creationId xmlns:a16="http://schemas.microsoft.com/office/drawing/2014/main" id="{16ED5606-E62F-4664-8F61-94655B3E8B7B}"/>
                </a:ext>
              </a:extLst>
            </p:cNvPr>
            <p:cNvSpPr/>
            <p:nvPr/>
          </p:nvSpPr>
          <p:spPr>
            <a:xfrm>
              <a:off x="6344323" y="5020055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7432"/>
                  </a:lnTo>
                  <a:lnTo>
                    <a:pt x="27432" y="27432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7432"/>
                  </a:moveTo>
                  <a:lnTo>
                    <a:pt x="13716" y="27432"/>
                  </a:lnTo>
                  <a:lnTo>
                    <a:pt x="27432" y="13716"/>
                  </a:lnTo>
                  <a:lnTo>
                    <a:pt x="27432" y="27432"/>
                  </a:lnTo>
                  <a:close/>
                </a:path>
                <a:path w="619125" h="304800">
                  <a:moveTo>
                    <a:pt x="589787" y="27432"/>
                  </a:moveTo>
                  <a:lnTo>
                    <a:pt x="27432" y="27432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7432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589787" y="13716"/>
                  </a:lnTo>
                  <a:lnTo>
                    <a:pt x="603504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3504" y="27432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7432" y="289560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89560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27432" y="289560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89787" y="289560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20">
              <a:extLst>
                <a:ext uri="{FF2B5EF4-FFF2-40B4-BE49-F238E27FC236}">
                  <a16:creationId xmlns:a16="http://schemas.microsoft.com/office/drawing/2014/main" id="{6744E101-315B-4912-A74B-C578B8E490B2}"/>
                </a:ext>
              </a:extLst>
            </p:cNvPr>
            <p:cNvSpPr/>
            <p:nvPr/>
          </p:nvSpPr>
          <p:spPr>
            <a:xfrm>
              <a:off x="1815083" y="2881883"/>
              <a:ext cx="2478089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21">
              <a:extLst>
                <a:ext uri="{FF2B5EF4-FFF2-40B4-BE49-F238E27FC236}">
                  <a16:creationId xmlns:a16="http://schemas.microsoft.com/office/drawing/2014/main" id="{E0014DAF-1CEA-44C6-AF23-563D3D85BF74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8341" y="2628900"/>
              <a:ext cx="591311" cy="277367"/>
            </a:xfrm>
            <a:prstGeom prst="rect">
              <a:avLst/>
            </a:prstGeom>
          </p:spPr>
        </p:pic>
        <p:sp>
          <p:nvSpPr>
            <p:cNvPr id="52" name="object 22">
              <a:extLst>
                <a:ext uri="{FF2B5EF4-FFF2-40B4-BE49-F238E27FC236}">
                  <a16:creationId xmlns:a16="http://schemas.microsoft.com/office/drawing/2014/main" id="{BAFFF168-3C9D-4A7D-9300-FDAB14EB81A5}"/>
                </a:ext>
              </a:extLst>
            </p:cNvPr>
            <p:cNvSpPr/>
            <p:nvPr/>
          </p:nvSpPr>
          <p:spPr>
            <a:xfrm>
              <a:off x="2710674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3" name="object 23">
              <a:extLst>
                <a:ext uri="{FF2B5EF4-FFF2-40B4-BE49-F238E27FC236}">
                  <a16:creationId xmlns:a16="http://schemas.microsoft.com/office/drawing/2014/main" id="{D647F781-1F2D-4EA7-A6E7-5E6900B14D7B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0674" y="5066913"/>
              <a:ext cx="589788" cy="275843"/>
            </a:xfrm>
            <a:prstGeom prst="rect">
              <a:avLst/>
            </a:prstGeom>
          </p:spPr>
        </p:pic>
      </p:grpSp>
      <p:sp>
        <p:nvSpPr>
          <p:cNvPr id="54" name="object 26">
            <a:extLst>
              <a:ext uri="{FF2B5EF4-FFF2-40B4-BE49-F238E27FC236}">
                <a16:creationId xmlns:a16="http://schemas.microsoft.com/office/drawing/2014/main" id="{4D87F279-92E3-4B9E-A021-326CEB24F1D6}"/>
              </a:ext>
            </a:extLst>
          </p:cNvPr>
          <p:cNvSpPr txBox="1"/>
          <p:nvPr/>
        </p:nvSpPr>
        <p:spPr>
          <a:xfrm>
            <a:off x="1437132" y="2785503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C04C4D-6574-4A10-903F-DDAB5AD84AFD}"/>
              </a:ext>
            </a:extLst>
          </p:cNvPr>
          <p:cNvSpPr txBox="1"/>
          <p:nvPr/>
        </p:nvSpPr>
        <p:spPr>
          <a:xfrm>
            <a:off x="2679373" y="3527517"/>
            <a:ext cx="117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Jade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B25DC2C-3419-45FD-8C15-8BBBE2010169}"/>
              </a:ext>
            </a:extLst>
          </p:cNvPr>
          <p:cNvSpPr txBox="1"/>
          <p:nvPr/>
        </p:nvSpPr>
        <p:spPr>
          <a:xfrm>
            <a:off x="2679373" y="4621887"/>
            <a:ext cx="1504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3</a:t>
            </a:r>
          </a:p>
          <a:p>
            <a:r>
              <a:rPr lang="en-CA" dirty="0"/>
              <a:t>Kelly Green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0358198-BC0F-453D-8979-7C3B8F0B5680}"/>
              </a:ext>
            </a:extLst>
          </p:cNvPr>
          <p:cNvSpPr txBox="1"/>
          <p:nvPr/>
        </p:nvSpPr>
        <p:spPr>
          <a:xfrm>
            <a:off x="6320476" y="4696821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Gold</a:t>
            </a:r>
          </a:p>
        </p:txBody>
      </p:sp>
      <p:sp>
        <p:nvSpPr>
          <p:cNvPr id="58" name="object 2">
            <a:extLst>
              <a:ext uri="{FF2B5EF4-FFF2-40B4-BE49-F238E27FC236}">
                <a16:creationId xmlns:a16="http://schemas.microsoft.com/office/drawing/2014/main" id="{8A49D08D-1B37-407A-8FC3-B0937A8AB55D}"/>
              </a:ext>
            </a:extLst>
          </p:cNvPr>
          <p:cNvSpPr txBox="1">
            <a:spLocks/>
          </p:cNvSpPr>
          <p:nvPr/>
        </p:nvSpPr>
        <p:spPr>
          <a:xfrm>
            <a:off x="791981" y="766147"/>
            <a:ext cx="736141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kern="0" spc="-5" dirty="0"/>
              <a:t>Tuesday</a:t>
            </a:r>
            <a:r>
              <a:rPr lang="en-US" kern="0" spc="20" dirty="0"/>
              <a:t> </a:t>
            </a:r>
            <a:r>
              <a:rPr lang="en-US" kern="0" spc="-10" dirty="0"/>
              <a:t>– Under 3 &amp; Under 4/5 –  Roland Michener #1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3B0FA31-9642-410B-A35A-5FDFFBDF240F}"/>
              </a:ext>
            </a:extLst>
          </p:cNvPr>
          <p:cNvSpPr txBox="1"/>
          <p:nvPr/>
        </p:nvSpPr>
        <p:spPr>
          <a:xfrm>
            <a:off x="6385875" y="3513960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Royal Blue</a:t>
            </a:r>
          </a:p>
        </p:txBody>
      </p:sp>
      <p:sp>
        <p:nvSpPr>
          <p:cNvPr id="64" name="object 22">
            <a:extLst>
              <a:ext uri="{FF2B5EF4-FFF2-40B4-BE49-F238E27FC236}">
                <a16:creationId xmlns:a16="http://schemas.microsoft.com/office/drawing/2014/main" id="{EBC9F1ED-945A-4FE9-982E-8E00002789D8}"/>
              </a:ext>
            </a:extLst>
          </p:cNvPr>
          <p:cNvSpPr/>
          <p:nvPr/>
        </p:nvSpPr>
        <p:spPr>
          <a:xfrm>
            <a:off x="2913303" y="5560135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533FF9-6B03-4104-A7C1-10FB04BB40EF}"/>
              </a:ext>
            </a:extLst>
          </p:cNvPr>
          <p:cNvSpPr/>
          <p:nvPr/>
        </p:nvSpPr>
        <p:spPr>
          <a:xfrm>
            <a:off x="1828800" y="6248400"/>
            <a:ext cx="6096000" cy="788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 err="1"/>
              <a:t>Teron</a:t>
            </a:r>
            <a:r>
              <a:rPr lang="en-CA" sz="2800" b="1" dirty="0"/>
              <a:t> Road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object 3">
            <a:extLst>
              <a:ext uri="{FF2B5EF4-FFF2-40B4-BE49-F238E27FC236}">
                <a16:creationId xmlns:a16="http://schemas.microsoft.com/office/drawing/2014/main" id="{069BCFDD-1326-4BC0-A885-8673379288B1}"/>
              </a:ext>
            </a:extLst>
          </p:cNvPr>
          <p:cNvGrpSpPr/>
          <p:nvPr/>
        </p:nvGrpSpPr>
        <p:grpSpPr>
          <a:xfrm>
            <a:off x="1054545" y="3048000"/>
            <a:ext cx="7949310" cy="3145998"/>
            <a:chOff x="851916" y="2424683"/>
            <a:chExt cx="7949310" cy="2984500"/>
          </a:xfrm>
        </p:grpSpPr>
        <p:sp>
          <p:nvSpPr>
            <p:cNvPr id="33" name="object 4">
              <a:extLst>
                <a:ext uri="{FF2B5EF4-FFF2-40B4-BE49-F238E27FC236}">
                  <a16:creationId xmlns:a16="http://schemas.microsoft.com/office/drawing/2014/main" id="{80B73C1C-9DEA-4DE6-BE54-78D0D837ABBE}"/>
                </a:ext>
              </a:extLst>
            </p:cNvPr>
            <p:cNvSpPr/>
            <p:nvPr/>
          </p:nvSpPr>
          <p:spPr>
            <a:xfrm>
              <a:off x="1298448" y="2429255"/>
              <a:ext cx="7044055" cy="2974975"/>
            </a:xfrm>
            <a:custGeom>
              <a:avLst/>
              <a:gdLst/>
              <a:ahLst/>
              <a:cxnLst/>
              <a:rect l="l" t="t" r="r" b="b"/>
              <a:pathLst>
                <a:path w="7044055" h="2974975">
                  <a:moveTo>
                    <a:pt x="7043928" y="2974847"/>
                  </a:moveTo>
                  <a:lnTo>
                    <a:pt x="0" y="2974847"/>
                  </a:lnTo>
                  <a:lnTo>
                    <a:pt x="0" y="0"/>
                  </a:lnTo>
                  <a:lnTo>
                    <a:pt x="7043928" y="0"/>
                  </a:lnTo>
                  <a:lnTo>
                    <a:pt x="7043928" y="2974847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5">
              <a:extLst>
                <a:ext uri="{FF2B5EF4-FFF2-40B4-BE49-F238E27FC236}">
                  <a16:creationId xmlns:a16="http://schemas.microsoft.com/office/drawing/2014/main" id="{F253EBA9-51D8-4BC4-B44C-5F962DFFCD92}"/>
                </a:ext>
              </a:extLst>
            </p:cNvPr>
            <p:cNvSpPr/>
            <p:nvPr/>
          </p:nvSpPr>
          <p:spPr>
            <a:xfrm>
              <a:off x="1292351" y="2424683"/>
              <a:ext cx="7056120" cy="2984500"/>
            </a:xfrm>
            <a:custGeom>
              <a:avLst/>
              <a:gdLst/>
              <a:ahLst/>
              <a:cxnLst/>
              <a:rect l="l" t="t" r="r" b="b"/>
              <a:pathLst>
                <a:path w="7056120" h="2984500">
                  <a:moveTo>
                    <a:pt x="7056120" y="2983992"/>
                  </a:moveTo>
                  <a:lnTo>
                    <a:pt x="0" y="2983992"/>
                  </a:lnTo>
                  <a:lnTo>
                    <a:pt x="0" y="0"/>
                  </a:lnTo>
                  <a:lnTo>
                    <a:pt x="7056120" y="0"/>
                  </a:lnTo>
                  <a:lnTo>
                    <a:pt x="7056120" y="4572"/>
                  </a:lnTo>
                  <a:lnTo>
                    <a:pt x="10668" y="4572"/>
                  </a:lnTo>
                  <a:lnTo>
                    <a:pt x="6096" y="9144"/>
                  </a:lnTo>
                  <a:lnTo>
                    <a:pt x="10668" y="9144"/>
                  </a:lnTo>
                  <a:lnTo>
                    <a:pt x="10668" y="2974848"/>
                  </a:lnTo>
                  <a:lnTo>
                    <a:pt x="6096" y="2974848"/>
                  </a:lnTo>
                  <a:lnTo>
                    <a:pt x="10668" y="2979419"/>
                  </a:lnTo>
                  <a:lnTo>
                    <a:pt x="7056120" y="2979419"/>
                  </a:lnTo>
                  <a:lnTo>
                    <a:pt x="7056120" y="2983992"/>
                  </a:lnTo>
                  <a:close/>
                </a:path>
                <a:path w="7056120" h="2984500">
                  <a:moveTo>
                    <a:pt x="10668" y="9144"/>
                  </a:moveTo>
                  <a:lnTo>
                    <a:pt x="6096" y="9144"/>
                  </a:lnTo>
                  <a:lnTo>
                    <a:pt x="10668" y="4572"/>
                  </a:lnTo>
                  <a:lnTo>
                    <a:pt x="10668" y="9144"/>
                  </a:lnTo>
                  <a:close/>
                </a:path>
                <a:path w="7056120" h="2984500">
                  <a:moveTo>
                    <a:pt x="7045452" y="9144"/>
                  </a:moveTo>
                  <a:lnTo>
                    <a:pt x="10668" y="9144"/>
                  </a:lnTo>
                  <a:lnTo>
                    <a:pt x="10668" y="4572"/>
                  </a:lnTo>
                  <a:lnTo>
                    <a:pt x="7045452" y="4572"/>
                  </a:lnTo>
                  <a:lnTo>
                    <a:pt x="7045452" y="9144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7045452" y="4572"/>
                  </a:lnTo>
                  <a:lnTo>
                    <a:pt x="7050023" y="9144"/>
                  </a:lnTo>
                  <a:lnTo>
                    <a:pt x="7056120" y="9144"/>
                  </a:lnTo>
                  <a:lnTo>
                    <a:pt x="7056120" y="2974848"/>
                  </a:lnTo>
                  <a:lnTo>
                    <a:pt x="7050023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9144"/>
                  </a:moveTo>
                  <a:lnTo>
                    <a:pt x="7050023" y="9144"/>
                  </a:lnTo>
                  <a:lnTo>
                    <a:pt x="7045452" y="4572"/>
                  </a:lnTo>
                  <a:lnTo>
                    <a:pt x="7056120" y="4572"/>
                  </a:lnTo>
                  <a:lnTo>
                    <a:pt x="7056120" y="9144"/>
                  </a:lnTo>
                  <a:close/>
                </a:path>
                <a:path w="7056120" h="2984500">
                  <a:moveTo>
                    <a:pt x="10668" y="2979419"/>
                  </a:moveTo>
                  <a:lnTo>
                    <a:pt x="6096" y="2974848"/>
                  </a:lnTo>
                  <a:lnTo>
                    <a:pt x="10668" y="2974848"/>
                  </a:lnTo>
                  <a:lnTo>
                    <a:pt x="10668" y="2979419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10668" y="2979419"/>
                  </a:lnTo>
                  <a:lnTo>
                    <a:pt x="10668" y="2974848"/>
                  </a:lnTo>
                  <a:lnTo>
                    <a:pt x="7045452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2979419"/>
                  </a:moveTo>
                  <a:lnTo>
                    <a:pt x="7045452" y="2979419"/>
                  </a:lnTo>
                  <a:lnTo>
                    <a:pt x="7050023" y="2974848"/>
                  </a:lnTo>
                  <a:lnTo>
                    <a:pt x="7056120" y="2974848"/>
                  </a:lnTo>
                  <a:lnTo>
                    <a:pt x="7056120" y="29794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6">
              <a:extLst>
                <a:ext uri="{FF2B5EF4-FFF2-40B4-BE49-F238E27FC236}">
                  <a16:creationId xmlns:a16="http://schemas.microsoft.com/office/drawing/2014/main" id="{EE738092-B8F1-48E7-BC84-0BB06E3F8688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5631" y="3576827"/>
              <a:ext cx="432816" cy="792480"/>
            </a:xfrm>
            <a:prstGeom prst="rect">
              <a:avLst/>
            </a:prstGeom>
          </p:spPr>
        </p:pic>
        <p:sp>
          <p:nvSpPr>
            <p:cNvPr id="36" name="object 7">
              <a:extLst>
                <a:ext uri="{FF2B5EF4-FFF2-40B4-BE49-F238E27FC236}">
                  <a16:creationId xmlns:a16="http://schemas.microsoft.com/office/drawing/2014/main" id="{AB35F915-41C3-4E39-A6FB-B073AE2CF628}"/>
                </a:ext>
              </a:extLst>
            </p:cNvPr>
            <p:cNvSpPr/>
            <p:nvPr/>
          </p:nvSpPr>
          <p:spPr>
            <a:xfrm>
              <a:off x="851916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3716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129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1292" y="13716"/>
                  </a:lnTo>
                  <a:lnTo>
                    <a:pt x="431292" y="2895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431292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1292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3716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129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1292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8">
              <a:extLst>
                <a:ext uri="{FF2B5EF4-FFF2-40B4-BE49-F238E27FC236}">
                  <a16:creationId xmlns:a16="http://schemas.microsoft.com/office/drawing/2014/main" id="{146C5793-1099-4A6B-8018-EF42264892D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56092" y="3576827"/>
              <a:ext cx="431291" cy="792480"/>
            </a:xfrm>
            <a:prstGeom prst="rect">
              <a:avLst/>
            </a:prstGeom>
          </p:spPr>
        </p:pic>
        <p:sp>
          <p:nvSpPr>
            <p:cNvPr id="38" name="object 9">
              <a:extLst>
                <a:ext uri="{FF2B5EF4-FFF2-40B4-BE49-F238E27FC236}">
                  <a16:creationId xmlns:a16="http://schemas.microsoft.com/office/drawing/2014/main" id="{09DF4E64-E02A-4557-9AC1-E3F953D15A17}"/>
                </a:ext>
              </a:extLst>
            </p:cNvPr>
            <p:cNvSpPr/>
            <p:nvPr/>
          </p:nvSpPr>
          <p:spPr>
            <a:xfrm>
              <a:off x="8340851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5240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5240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5240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2816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2816" y="13716"/>
                  </a:lnTo>
                  <a:lnTo>
                    <a:pt x="432816" y="2895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432816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2816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5240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2816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2816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0">
              <a:extLst>
                <a:ext uri="{FF2B5EF4-FFF2-40B4-BE49-F238E27FC236}">
                  <a16:creationId xmlns:a16="http://schemas.microsoft.com/office/drawing/2014/main" id="{01C276B0-A83D-4125-A2C0-89B80F7FCDC6}"/>
                </a:ext>
              </a:extLst>
            </p:cNvPr>
            <p:cNvSpPr/>
            <p:nvPr/>
          </p:nvSpPr>
          <p:spPr>
            <a:xfrm>
              <a:off x="5359971" y="2881883"/>
              <a:ext cx="2560637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0" name="object 11">
              <a:extLst>
                <a:ext uri="{FF2B5EF4-FFF2-40B4-BE49-F238E27FC236}">
                  <a16:creationId xmlns:a16="http://schemas.microsoft.com/office/drawing/2014/main" id="{A9C37AA6-123D-42C7-86DE-E4557A8914B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8606" y="2628900"/>
              <a:ext cx="591312" cy="277367"/>
            </a:xfrm>
            <a:prstGeom prst="rect">
              <a:avLst/>
            </a:prstGeom>
          </p:spPr>
        </p:pic>
        <p:sp>
          <p:nvSpPr>
            <p:cNvPr id="41" name="object 12">
              <a:extLst>
                <a:ext uri="{FF2B5EF4-FFF2-40B4-BE49-F238E27FC236}">
                  <a16:creationId xmlns:a16="http://schemas.microsoft.com/office/drawing/2014/main" id="{70B63ACD-EF2E-463D-966A-11CD7E265D0A}"/>
                </a:ext>
              </a:extLst>
            </p:cNvPr>
            <p:cNvSpPr/>
            <p:nvPr/>
          </p:nvSpPr>
          <p:spPr>
            <a:xfrm>
              <a:off x="6374699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13">
              <a:extLst>
                <a:ext uri="{FF2B5EF4-FFF2-40B4-BE49-F238E27FC236}">
                  <a16:creationId xmlns:a16="http://schemas.microsoft.com/office/drawing/2014/main" id="{10651BD4-051F-4951-9DBA-AD7D7C03E89E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8993" y="5049012"/>
              <a:ext cx="589787" cy="275843"/>
            </a:xfrm>
            <a:prstGeom prst="rect">
              <a:avLst/>
            </a:prstGeom>
          </p:spPr>
        </p:pic>
        <p:sp>
          <p:nvSpPr>
            <p:cNvPr id="43" name="object 14">
              <a:extLst>
                <a:ext uri="{FF2B5EF4-FFF2-40B4-BE49-F238E27FC236}">
                  <a16:creationId xmlns:a16="http://schemas.microsoft.com/office/drawing/2014/main" id="{6C43C5B9-4F94-4A15-9E0F-1F02FE22595E}"/>
                </a:ext>
              </a:extLst>
            </p:cNvPr>
            <p:cNvSpPr/>
            <p:nvPr/>
          </p:nvSpPr>
          <p:spPr>
            <a:xfrm>
              <a:off x="6344323" y="5020055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7432"/>
                  </a:lnTo>
                  <a:lnTo>
                    <a:pt x="27432" y="27432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7432"/>
                  </a:moveTo>
                  <a:lnTo>
                    <a:pt x="13716" y="27432"/>
                  </a:lnTo>
                  <a:lnTo>
                    <a:pt x="27432" y="13716"/>
                  </a:lnTo>
                  <a:lnTo>
                    <a:pt x="27432" y="27432"/>
                  </a:lnTo>
                  <a:close/>
                </a:path>
                <a:path w="619125" h="304800">
                  <a:moveTo>
                    <a:pt x="589787" y="27432"/>
                  </a:moveTo>
                  <a:lnTo>
                    <a:pt x="27432" y="27432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7432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589787" y="13716"/>
                  </a:lnTo>
                  <a:lnTo>
                    <a:pt x="603504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3504" y="27432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7432" y="289560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89560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27432" y="289560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89787" y="289560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0">
              <a:extLst>
                <a:ext uri="{FF2B5EF4-FFF2-40B4-BE49-F238E27FC236}">
                  <a16:creationId xmlns:a16="http://schemas.microsoft.com/office/drawing/2014/main" id="{A89207F2-E2F3-4A30-88C9-BE791A7D40BA}"/>
                </a:ext>
              </a:extLst>
            </p:cNvPr>
            <p:cNvSpPr/>
            <p:nvPr/>
          </p:nvSpPr>
          <p:spPr>
            <a:xfrm>
              <a:off x="1815083" y="2881883"/>
              <a:ext cx="2478089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21">
              <a:extLst>
                <a:ext uri="{FF2B5EF4-FFF2-40B4-BE49-F238E27FC236}">
                  <a16:creationId xmlns:a16="http://schemas.microsoft.com/office/drawing/2014/main" id="{1501EC74-41C1-476C-923B-CE662350763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8341" y="2628900"/>
              <a:ext cx="591311" cy="277367"/>
            </a:xfrm>
            <a:prstGeom prst="rect">
              <a:avLst/>
            </a:prstGeom>
          </p:spPr>
        </p:pic>
        <p:sp>
          <p:nvSpPr>
            <p:cNvPr id="46" name="object 22">
              <a:extLst>
                <a:ext uri="{FF2B5EF4-FFF2-40B4-BE49-F238E27FC236}">
                  <a16:creationId xmlns:a16="http://schemas.microsoft.com/office/drawing/2014/main" id="{065EEF08-9161-430A-883E-755F5F97F924}"/>
                </a:ext>
              </a:extLst>
            </p:cNvPr>
            <p:cNvSpPr/>
            <p:nvPr/>
          </p:nvSpPr>
          <p:spPr>
            <a:xfrm>
              <a:off x="2710674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7" name="object 23">
              <a:extLst>
                <a:ext uri="{FF2B5EF4-FFF2-40B4-BE49-F238E27FC236}">
                  <a16:creationId xmlns:a16="http://schemas.microsoft.com/office/drawing/2014/main" id="{3BD35B14-5BA1-44D3-840B-C82355CF8BC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0674" y="5066913"/>
              <a:ext cx="589788" cy="275843"/>
            </a:xfrm>
            <a:prstGeom prst="rect">
              <a:avLst/>
            </a:prstGeom>
          </p:spPr>
        </p:pic>
      </p:grpSp>
      <p:sp>
        <p:nvSpPr>
          <p:cNvPr id="48" name="object 26">
            <a:extLst>
              <a:ext uri="{FF2B5EF4-FFF2-40B4-BE49-F238E27FC236}">
                <a16:creationId xmlns:a16="http://schemas.microsoft.com/office/drawing/2014/main" id="{028E42ED-451F-450C-882F-1099AED62D78}"/>
              </a:ext>
            </a:extLst>
          </p:cNvPr>
          <p:cNvSpPr txBox="1"/>
          <p:nvPr/>
        </p:nvSpPr>
        <p:spPr>
          <a:xfrm>
            <a:off x="1437132" y="3050140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299275E-8678-446D-81AF-52B5D09C90BE}"/>
              </a:ext>
            </a:extLst>
          </p:cNvPr>
          <p:cNvSpPr txBox="1"/>
          <p:nvPr/>
        </p:nvSpPr>
        <p:spPr>
          <a:xfrm>
            <a:off x="2679373" y="3792154"/>
            <a:ext cx="117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Purple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D95D64A-8502-4A81-9F91-67F55C64D13E}"/>
              </a:ext>
            </a:extLst>
          </p:cNvPr>
          <p:cNvSpPr txBox="1"/>
          <p:nvPr/>
        </p:nvSpPr>
        <p:spPr>
          <a:xfrm>
            <a:off x="2540795" y="4870350"/>
            <a:ext cx="1924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3</a:t>
            </a:r>
          </a:p>
          <a:p>
            <a:r>
              <a:rPr lang="en-CA" dirty="0"/>
              <a:t>Orange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DCF6EB-43CA-49FD-82FE-5FAE1A20BD72}"/>
              </a:ext>
            </a:extLst>
          </p:cNvPr>
          <p:cNvSpPr txBox="1"/>
          <p:nvPr/>
        </p:nvSpPr>
        <p:spPr>
          <a:xfrm>
            <a:off x="6320476" y="4961458"/>
            <a:ext cx="1545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California Blue</a:t>
            </a:r>
          </a:p>
        </p:txBody>
      </p:sp>
      <p:sp>
        <p:nvSpPr>
          <p:cNvPr id="52" name="object 2">
            <a:extLst>
              <a:ext uri="{FF2B5EF4-FFF2-40B4-BE49-F238E27FC236}">
                <a16:creationId xmlns:a16="http://schemas.microsoft.com/office/drawing/2014/main" id="{0156247A-2ABC-43A2-98F0-ADE3CA113F78}"/>
              </a:ext>
            </a:extLst>
          </p:cNvPr>
          <p:cNvSpPr txBox="1">
            <a:spLocks/>
          </p:cNvSpPr>
          <p:nvPr/>
        </p:nvSpPr>
        <p:spPr>
          <a:xfrm>
            <a:off x="791981" y="766147"/>
            <a:ext cx="736141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kern="0" spc="-5" dirty="0"/>
              <a:t>Tuesday</a:t>
            </a:r>
            <a:r>
              <a:rPr lang="en-US" kern="0" spc="20" dirty="0"/>
              <a:t> </a:t>
            </a:r>
            <a:r>
              <a:rPr lang="en-US" kern="0" spc="-10" dirty="0"/>
              <a:t>– Under 3 &amp; Under 4/5 –  </a:t>
            </a:r>
            <a:r>
              <a:rPr lang="en-US" kern="0" spc="-10" dirty="0" err="1"/>
              <a:t>Insmill</a:t>
            </a:r>
            <a:r>
              <a:rPr lang="en-US" kern="0" spc="-10" dirty="0"/>
              <a:t> Park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A5BF9C1-3954-4DA8-8F55-3137A4C10521}"/>
              </a:ext>
            </a:extLst>
          </p:cNvPr>
          <p:cNvSpPr txBox="1"/>
          <p:nvPr/>
        </p:nvSpPr>
        <p:spPr>
          <a:xfrm>
            <a:off x="6385875" y="3778597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Silver</a:t>
            </a:r>
          </a:p>
        </p:txBody>
      </p:sp>
      <p:sp>
        <p:nvSpPr>
          <p:cNvPr id="54" name="object 22">
            <a:extLst>
              <a:ext uri="{FF2B5EF4-FFF2-40B4-BE49-F238E27FC236}">
                <a16:creationId xmlns:a16="http://schemas.microsoft.com/office/drawing/2014/main" id="{2C9253E3-17EE-479C-91F3-7B9DD3DE4BCD}"/>
              </a:ext>
            </a:extLst>
          </p:cNvPr>
          <p:cNvSpPr/>
          <p:nvPr/>
        </p:nvSpPr>
        <p:spPr>
          <a:xfrm>
            <a:off x="2913303" y="5824772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AF0DBBB-955C-4A53-9525-0EA18BF2D392}"/>
              </a:ext>
            </a:extLst>
          </p:cNvPr>
          <p:cNvCxnSpPr/>
          <p:nvPr/>
        </p:nvCxnSpPr>
        <p:spPr>
          <a:xfrm>
            <a:off x="2057400" y="4608037"/>
            <a:ext cx="243840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241E304-2A3B-475D-89F4-6488EF5B52C1}"/>
              </a:ext>
            </a:extLst>
          </p:cNvPr>
          <p:cNvCxnSpPr>
            <a:cxnSpLocks/>
          </p:cNvCxnSpPr>
          <p:nvPr/>
        </p:nvCxnSpPr>
        <p:spPr>
          <a:xfrm>
            <a:off x="5562600" y="4608037"/>
            <a:ext cx="256063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10726E8-E91E-4708-8297-E383375894FA}"/>
              </a:ext>
            </a:extLst>
          </p:cNvPr>
          <p:cNvSpPr/>
          <p:nvPr/>
        </p:nvSpPr>
        <p:spPr>
          <a:xfrm>
            <a:off x="1981200" y="2035817"/>
            <a:ext cx="6096000" cy="788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/>
              <a:t>Terry Fox Road</a:t>
            </a:r>
          </a:p>
        </p:txBody>
      </p:sp>
    </p:spTree>
    <p:extLst>
      <p:ext uri="{BB962C8B-B14F-4D97-AF65-F5344CB8AC3E}">
        <p14:creationId xmlns:p14="http://schemas.microsoft.com/office/powerpoint/2010/main" val="345129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object 3">
            <a:extLst>
              <a:ext uri="{FF2B5EF4-FFF2-40B4-BE49-F238E27FC236}">
                <a16:creationId xmlns:a16="http://schemas.microsoft.com/office/drawing/2014/main" id="{B423EE87-60FC-4FF8-994F-038B67970355}"/>
              </a:ext>
            </a:extLst>
          </p:cNvPr>
          <p:cNvGrpSpPr/>
          <p:nvPr/>
        </p:nvGrpSpPr>
        <p:grpSpPr>
          <a:xfrm>
            <a:off x="1054545" y="2783363"/>
            <a:ext cx="7949310" cy="3145998"/>
            <a:chOff x="851916" y="2424683"/>
            <a:chExt cx="7949310" cy="2984500"/>
          </a:xfrm>
        </p:grpSpPr>
        <p:sp>
          <p:nvSpPr>
            <p:cNvPr id="35" name="object 4">
              <a:extLst>
                <a:ext uri="{FF2B5EF4-FFF2-40B4-BE49-F238E27FC236}">
                  <a16:creationId xmlns:a16="http://schemas.microsoft.com/office/drawing/2014/main" id="{8D65470B-C1B0-464A-82F7-EB7B6C268B69}"/>
                </a:ext>
              </a:extLst>
            </p:cNvPr>
            <p:cNvSpPr/>
            <p:nvPr/>
          </p:nvSpPr>
          <p:spPr>
            <a:xfrm>
              <a:off x="1298448" y="2429255"/>
              <a:ext cx="7044055" cy="2974975"/>
            </a:xfrm>
            <a:custGeom>
              <a:avLst/>
              <a:gdLst/>
              <a:ahLst/>
              <a:cxnLst/>
              <a:rect l="l" t="t" r="r" b="b"/>
              <a:pathLst>
                <a:path w="7044055" h="2974975">
                  <a:moveTo>
                    <a:pt x="7043928" y="2974847"/>
                  </a:moveTo>
                  <a:lnTo>
                    <a:pt x="0" y="2974847"/>
                  </a:lnTo>
                  <a:lnTo>
                    <a:pt x="0" y="0"/>
                  </a:lnTo>
                  <a:lnTo>
                    <a:pt x="7043928" y="0"/>
                  </a:lnTo>
                  <a:lnTo>
                    <a:pt x="7043928" y="2974847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5">
              <a:extLst>
                <a:ext uri="{FF2B5EF4-FFF2-40B4-BE49-F238E27FC236}">
                  <a16:creationId xmlns:a16="http://schemas.microsoft.com/office/drawing/2014/main" id="{410B6ABE-E7B8-43C0-9AB9-E592B3FD0BBE}"/>
                </a:ext>
              </a:extLst>
            </p:cNvPr>
            <p:cNvSpPr/>
            <p:nvPr/>
          </p:nvSpPr>
          <p:spPr>
            <a:xfrm>
              <a:off x="1292351" y="2424683"/>
              <a:ext cx="7056120" cy="2984500"/>
            </a:xfrm>
            <a:custGeom>
              <a:avLst/>
              <a:gdLst/>
              <a:ahLst/>
              <a:cxnLst/>
              <a:rect l="l" t="t" r="r" b="b"/>
              <a:pathLst>
                <a:path w="7056120" h="2984500">
                  <a:moveTo>
                    <a:pt x="7056120" y="2983992"/>
                  </a:moveTo>
                  <a:lnTo>
                    <a:pt x="0" y="2983992"/>
                  </a:lnTo>
                  <a:lnTo>
                    <a:pt x="0" y="0"/>
                  </a:lnTo>
                  <a:lnTo>
                    <a:pt x="7056120" y="0"/>
                  </a:lnTo>
                  <a:lnTo>
                    <a:pt x="7056120" y="4572"/>
                  </a:lnTo>
                  <a:lnTo>
                    <a:pt x="10668" y="4572"/>
                  </a:lnTo>
                  <a:lnTo>
                    <a:pt x="6096" y="9144"/>
                  </a:lnTo>
                  <a:lnTo>
                    <a:pt x="10668" y="9144"/>
                  </a:lnTo>
                  <a:lnTo>
                    <a:pt x="10668" y="2974848"/>
                  </a:lnTo>
                  <a:lnTo>
                    <a:pt x="6096" y="2974848"/>
                  </a:lnTo>
                  <a:lnTo>
                    <a:pt x="10668" y="2979419"/>
                  </a:lnTo>
                  <a:lnTo>
                    <a:pt x="7056120" y="2979419"/>
                  </a:lnTo>
                  <a:lnTo>
                    <a:pt x="7056120" y="2983992"/>
                  </a:lnTo>
                  <a:close/>
                </a:path>
                <a:path w="7056120" h="2984500">
                  <a:moveTo>
                    <a:pt x="10668" y="9144"/>
                  </a:moveTo>
                  <a:lnTo>
                    <a:pt x="6096" y="9144"/>
                  </a:lnTo>
                  <a:lnTo>
                    <a:pt x="10668" y="4572"/>
                  </a:lnTo>
                  <a:lnTo>
                    <a:pt x="10668" y="9144"/>
                  </a:lnTo>
                  <a:close/>
                </a:path>
                <a:path w="7056120" h="2984500">
                  <a:moveTo>
                    <a:pt x="7045452" y="9144"/>
                  </a:moveTo>
                  <a:lnTo>
                    <a:pt x="10668" y="9144"/>
                  </a:lnTo>
                  <a:lnTo>
                    <a:pt x="10668" y="4572"/>
                  </a:lnTo>
                  <a:lnTo>
                    <a:pt x="7045452" y="4572"/>
                  </a:lnTo>
                  <a:lnTo>
                    <a:pt x="7045452" y="9144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7045452" y="4572"/>
                  </a:lnTo>
                  <a:lnTo>
                    <a:pt x="7050023" y="9144"/>
                  </a:lnTo>
                  <a:lnTo>
                    <a:pt x="7056120" y="9144"/>
                  </a:lnTo>
                  <a:lnTo>
                    <a:pt x="7056120" y="2974848"/>
                  </a:lnTo>
                  <a:lnTo>
                    <a:pt x="7050023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9144"/>
                  </a:moveTo>
                  <a:lnTo>
                    <a:pt x="7050023" y="9144"/>
                  </a:lnTo>
                  <a:lnTo>
                    <a:pt x="7045452" y="4572"/>
                  </a:lnTo>
                  <a:lnTo>
                    <a:pt x="7056120" y="4572"/>
                  </a:lnTo>
                  <a:lnTo>
                    <a:pt x="7056120" y="9144"/>
                  </a:lnTo>
                  <a:close/>
                </a:path>
                <a:path w="7056120" h="2984500">
                  <a:moveTo>
                    <a:pt x="10668" y="2979419"/>
                  </a:moveTo>
                  <a:lnTo>
                    <a:pt x="6096" y="2974848"/>
                  </a:lnTo>
                  <a:lnTo>
                    <a:pt x="10668" y="2974848"/>
                  </a:lnTo>
                  <a:lnTo>
                    <a:pt x="10668" y="2979419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10668" y="2979419"/>
                  </a:lnTo>
                  <a:lnTo>
                    <a:pt x="10668" y="2974848"/>
                  </a:lnTo>
                  <a:lnTo>
                    <a:pt x="7045452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2979419"/>
                  </a:moveTo>
                  <a:lnTo>
                    <a:pt x="7045452" y="2979419"/>
                  </a:lnTo>
                  <a:lnTo>
                    <a:pt x="7050023" y="2974848"/>
                  </a:lnTo>
                  <a:lnTo>
                    <a:pt x="7056120" y="2974848"/>
                  </a:lnTo>
                  <a:lnTo>
                    <a:pt x="7056120" y="29794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6">
              <a:extLst>
                <a:ext uri="{FF2B5EF4-FFF2-40B4-BE49-F238E27FC236}">
                  <a16:creationId xmlns:a16="http://schemas.microsoft.com/office/drawing/2014/main" id="{36612DE9-C97B-4775-A05B-1EDCCC0A2FE8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5631" y="3576827"/>
              <a:ext cx="432816" cy="792480"/>
            </a:xfrm>
            <a:prstGeom prst="rect">
              <a:avLst/>
            </a:prstGeom>
          </p:spPr>
        </p:pic>
        <p:sp>
          <p:nvSpPr>
            <p:cNvPr id="38" name="object 7">
              <a:extLst>
                <a:ext uri="{FF2B5EF4-FFF2-40B4-BE49-F238E27FC236}">
                  <a16:creationId xmlns:a16="http://schemas.microsoft.com/office/drawing/2014/main" id="{6A4C1681-B328-4D96-9DBB-4B67C25ADF29}"/>
                </a:ext>
              </a:extLst>
            </p:cNvPr>
            <p:cNvSpPr/>
            <p:nvPr/>
          </p:nvSpPr>
          <p:spPr>
            <a:xfrm>
              <a:off x="851916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3716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129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1292" y="13716"/>
                  </a:lnTo>
                  <a:lnTo>
                    <a:pt x="431292" y="2895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431292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1292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3716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129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1292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8">
              <a:extLst>
                <a:ext uri="{FF2B5EF4-FFF2-40B4-BE49-F238E27FC236}">
                  <a16:creationId xmlns:a16="http://schemas.microsoft.com/office/drawing/2014/main" id="{AB7DA42F-7E52-45DF-87DB-198A014442D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56092" y="3576827"/>
              <a:ext cx="431291" cy="792480"/>
            </a:xfrm>
            <a:prstGeom prst="rect">
              <a:avLst/>
            </a:prstGeom>
          </p:spPr>
        </p:pic>
        <p:sp>
          <p:nvSpPr>
            <p:cNvPr id="40" name="object 9">
              <a:extLst>
                <a:ext uri="{FF2B5EF4-FFF2-40B4-BE49-F238E27FC236}">
                  <a16:creationId xmlns:a16="http://schemas.microsoft.com/office/drawing/2014/main" id="{C0562BD4-9C03-403B-A5B0-1913613A42D9}"/>
                </a:ext>
              </a:extLst>
            </p:cNvPr>
            <p:cNvSpPr/>
            <p:nvPr/>
          </p:nvSpPr>
          <p:spPr>
            <a:xfrm>
              <a:off x="8340851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5240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5240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5240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2816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2816" y="13716"/>
                  </a:lnTo>
                  <a:lnTo>
                    <a:pt x="432816" y="2895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432816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2816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5240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2816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2816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10">
              <a:extLst>
                <a:ext uri="{FF2B5EF4-FFF2-40B4-BE49-F238E27FC236}">
                  <a16:creationId xmlns:a16="http://schemas.microsoft.com/office/drawing/2014/main" id="{E0190F00-033D-49CE-8507-9AD886826B3E}"/>
                </a:ext>
              </a:extLst>
            </p:cNvPr>
            <p:cNvSpPr/>
            <p:nvPr/>
          </p:nvSpPr>
          <p:spPr>
            <a:xfrm>
              <a:off x="5359971" y="2881883"/>
              <a:ext cx="2560637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2" name="object 11">
              <a:extLst>
                <a:ext uri="{FF2B5EF4-FFF2-40B4-BE49-F238E27FC236}">
                  <a16:creationId xmlns:a16="http://schemas.microsoft.com/office/drawing/2014/main" id="{3E81E5F5-3068-4FB6-A540-455B8A3FE2C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8606" y="2628900"/>
              <a:ext cx="591312" cy="277367"/>
            </a:xfrm>
            <a:prstGeom prst="rect">
              <a:avLst/>
            </a:prstGeom>
          </p:spPr>
        </p:pic>
        <p:sp>
          <p:nvSpPr>
            <p:cNvPr id="43" name="object 12">
              <a:extLst>
                <a:ext uri="{FF2B5EF4-FFF2-40B4-BE49-F238E27FC236}">
                  <a16:creationId xmlns:a16="http://schemas.microsoft.com/office/drawing/2014/main" id="{B3CDE3A4-8530-4B30-8A3B-AEB2A0524742}"/>
                </a:ext>
              </a:extLst>
            </p:cNvPr>
            <p:cNvSpPr/>
            <p:nvPr/>
          </p:nvSpPr>
          <p:spPr>
            <a:xfrm>
              <a:off x="6374699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13">
              <a:extLst>
                <a:ext uri="{FF2B5EF4-FFF2-40B4-BE49-F238E27FC236}">
                  <a16:creationId xmlns:a16="http://schemas.microsoft.com/office/drawing/2014/main" id="{306E87D5-9AA7-41AE-B043-D6B25DB6AA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8993" y="5049012"/>
              <a:ext cx="589787" cy="275843"/>
            </a:xfrm>
            <a:prstGeom prst="rect">
              <a:avLst/>
            </a:prstGeom>
          </p:spPr>
        </p:pic>
        <p:sp>
          <p:nvSpPr>
            <p:cNvPr id="45" name="object 14">
              <a:extLst>
                <a:ext uri="{FF2B5EF4-FFF2-40B4-BE49-F238E27FC236}">
                  <a16:creationId xmlns:a16="http://schemas.microsoft.com/office/drawing/2014/main" id="{96DCD29C-1363-4F06-B143-2681A7508CD8}"/>
                </a:ext>
              </a:extLst>
            </p:cNvPr>
            <p:cNvSpPr/>
            <p:nvPr/>
          </p:nvSpPr>
          <p:spPr>
            <a:xfrm>
              <a:off x="6344323" y="5020055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7432"/>
                  </a:lnTo>
                  <a:lnTo>
                    <a:pt x="27432" y="27432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7432"/>
                  </a:moveTo>
                  <a:lnTo>
                    <a:pt x="13716" y="27432"/>
                  </a:lnTo>
                  <a:lnTo>
                    <a:pt x="27432" y="13716"/>
                  </a:lnTo>
                  <a:lnTo>
                    <a:pt x="27432" y="27432"/>
                  </a:lnTo>
                  <a:close/>
                </a:path>
                <a:path w="619125" h="304800">
                  <a:moveTo>
                    <a:pt x="589787" y="27432"/>
                  </a:moveTo>
                  <a:lnTo>
                    <a:pt x="27432" y="27432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7432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589787" y="13716"/>
                  </a:lnTo>
                  <a:lnTo>
                    <a:pt x="603504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3504" y="27432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7432" y="289560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89560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27432" y="289560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89787" y="289560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0">
              <a:extLst>
                <a:ext uri="{FF2B5EF4-FFF2-40B4-BE49-F238E27FC236}">
                  <a16:creationId xmlns:a16="http://schemas.microsoft.com/office/drawing/2014/main" id="{C0898BCD-C8F8-4F39-916D-156158C6C26C}"/>
                </a:ext>
              </a:extLst>
            </p:cNvPr>
            <p:cNvSpPr/>
            <p:nvPr/>
          </p:nvSpPr>
          <p:spPr>
            <a:xfrm>
              <a:off x="1815083" y="2881883"/>
              <a:ext cx="2478089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21">
              <a:extLst>
                <a:ext uri="{FF2B5EF4-FFF2-40B4-BE49-F238E27FC236}">
                  <a16:creationId xmlns:a16="http://schemas.microsoft.com/office/drawing/2014/main" id="{F6E1037E-56AC-4B7A-A7A8-B251DD8649C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8341" y="2628900"/>
              <a:ext cx="591311" cy="277367"/>
            </a:xfrm>
            <a:prstGeom prst="rect">
              <a:avLst/>
            </a:prstGeom>
          </p:spPr>
        </p:pic>
        <p:sp>
          <p:nvSpPr>
            <p:cNvPr id="48" name="object 22">
              <a:extLst>
                <a:ext uri="{FF2B5EF4-FFF2-40B4-BE49-F238E27FC236}">
                  <a16:creationId xmlns:a16="http://schemas.microsoft.com/office/drawing/2014/main" id="{3BC15DF2-C772-422F-BF23-C8F5B602E4A7}"/>
                </a:ext>
              </a:extLst>
            </p:cNvPr>
            <p:cNvSpPr/>
            <p:nvPr/>
          </p:nvSpPr>
          <p:spPr>
            <a:xfrm>
              <a:off x="2710674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49" name="object 23">
              <a:extLst>
                <a:ext uri="{FF2B5EF4-FFF2-40B4-BE49-F238E27FC236}">
                  <a16:creationId xmlns:a16="http://schemas.microsoft.com/office/drawing/2014/main" id="{D21B0A12-CB32-4FFB-9695-F819031BB1CA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0674" y="5066913"/>
              <a:ext cx="589788" cy="275843"/>
            </a:xfrm>
            <a:prstGeom prst="rect">
              <a:avLst/>
            </a:prstGeom>
          </p:spPr>
        </p:pic>
      </p:grpSp>
      <p:sp>
        <p:nvSpPr>
          <p:cNvPr id="50" name="object 26">
            <a:extLst>
              <a:ext uri="{FF2B5EF4-FFF2-40B4-BE49-F238E27FC236}">
                <a16:creationId xmlns:a16="http://schemas.microsoft.com/office/drawing/2014/main" id="{C0A64822-A11D-4398-B4B3-F824EEF94087}"/>
              </a:ext>
            </a:extLst>
          </p:cNvPr>
          <p:cNvSpPr txBox="1"/>
          <p:nvPr/>
        </p:nvSpPr>
        <p:spPr>
          <a:xfrm>
            <a:off x="1437132" y="2785503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88465B-D78D-48A3-8842-EC3B64D5E05A}"/>
              </a:ext>
            </a:extLst>
          </p:cNvPr>
          <p:cNvSpPr txBox="1"/>
          <p:nvPr/>
        </p:nvSpPr>
        <p:spPr>
          <a:xfrm>
            <a:off x="2679373" y="3527517"/>
            <a:ext cx="1511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Kelly Green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C6665DD-BC67-4877-AE5A-157BBA6D5D46}"/>
              </a:ext>
            </a:extLst>
          </p:cNvPr>
          <p:cNvSpPr txBox="1"/>
          <p:nvPr/>
        </p:nvSpPr>
        <p:spPr>
          <a:xfrm>
            <a:off x="2679374" y="4621887"/>
            <a:ext cx="1664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3</a:t>
            </a:r>
          </a:p>
          <a:p>
            <a:r>
              <a:rPr lang="en-CA" dirty="0"/>
              <a:t>California Blue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30A565E-3D7A-4AA7-A9AA-EF2BF0B92261}"/>
              </a:ext>
            </a:extLst>
          </p:cNvPr>
          <p:cNvSpPr txBox="1"/>
          <p:nvPr/>
        </p:nvSpPr>
        <p:spPr>
          <a:xfrm>
            <a:off x="6320476" y="4696821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Orange</a:t>
            </a:r>
          </a:p>
        </p:txBody>
      </p:sp>
      <p:sp>
        <p:nvSpPr>
          <p:cNvPr id="54" name="object 2">
            <a:extLst>
              <a:ext uri="{FF2B5EF4-FFF2-40B4-BE49-F238E27FC236}">
                <a16:creationId xmlns:a16="http://schemas.microsoft.com/office/drawing/2014/main" id="{93896FA8-CA1E-4880-92B4-043B2308B5C4}"/>
              </a:ext>
            </a:extLst>
          </p:cNvPr>
          <p:cNvSpPr txBox="1">
            <a:spLocks/>
          </p:cNvSpPr>
          <p:nvPr/>
        </p:nvSpPr>
        <p:spPr>
          <a:xfrm>
            <a:off x="791981" y="766147"/>
            <a:ext cx="736141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kern="0" spc="-5" dirty="0"/>
              <a:t>Tuesday</a:t>
            </a:r>
            <a:r>
              <a:rPr lang="en-US" kern="0" spc="20" dirty="0"/>
              <a:t> </a:t>
            </a:r>
            <a:r>
              <a:rPr lang="en-US" kern="0" spc="-10" dirty="0"/>
              <a:t>– Under 3 &amp; Under 4/5 – Klondike Park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C4E2F52-E64B-4E9D-94E3-31A5F90A58D5}"/>
              </a:ext>
            </a:extLst>
          </p:cNvPr>
          <p:cNvSpPr txBox="1"/>
          <p:nvPr/>
        </p:nvSpPr>
        <p:spPr>
          <a:xfrm>
            <a:off x="6385875" y="3513960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3</a:t>
            </a:r>
          </a:p>
          <a:p>
            <a:r>
              <a:rPr lang="en-CA" dirty="0"/>
              <a:t>Purple</a:t>
            </a:r>
          </a:p>
        </p:txBody>
      </p:sp>
      <p:sp>
        <p:nvSpPr>
          <p:cNvPr id="56" name="object 22">
            <a:extLst>
              <a:ext uri="{FF2B5EF4-FFF2-40B4-BE49-F238E27FC236}">
                <a16:creationId xmlns:a16="http://schemas.microsoft.com/office/drawing/2014/main" id="{2236B7DA-089A-4260-9693-BD8082473DF4}"/>
              </a:ext>
            </a:extLst>
          </p:cNvPr>
          <p:cNvSpPr/>
          <p:nvPr/>
        </p:nvSpPr>
        <p:spPr>
          <a:xfrm>
            <a:off x="2913303" y="5560135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3BCD04-2C7D-46F5-A550-02C9E478E0AD}"/>
              </a:ext>
            </a:extLst>
          </p:cNvPr>
          <p:cNvSpPr/>
          <p:nvPr/>
        </p:nvSpPr>
        <p:spPr>
          <a:xfrm>
            <a:off x="1828800" y="6248400"/>
            <a:ext cx="6096000" cy="788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b="1" dirty="0"/>
              <a:t>Pathway</a:t>
            </a:r>
          </a:p>
        </p:txBody>
      </p:sp>
    </p:spTree>
    <p:extLst>
      <p:ext uri="{BB962C8B-B14F-4D97-AF65-F5344CB8AC3E}">
        <p14:creationId xmlns:p14="http://schemas.microsoft.com/office/powerpoint/2010/main" val="62003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object 3">
            <a:extLst>
              <a:ext uri="{FF2B5EF4-FFF2-40B4-BE49-F238E27FC236}">
                <a16:creationId xmlns:a16="http://schemas.microsoft.com/office/drawing/2014/main" id="{E7433CCB-EF88-44ED-9A5E-8C20190310AA}"/>
              </a:ext>
            </a:extLst>
          </p:cNvPr>
          <p:cNvGrpSpPr/>
          <p:nvPr/>
        </p:nvGrpSpPr>
        <p:grpSpPr>
          <a:xfrm>
            <a:off x="1054545" y="2783363"/>
            <a:ext cx="7949310" cy="3145998"/>
            <a:chOff x="851916" y="2424683"/>
            <a:chExt cx="7949310" cy="2984500"/>
          </a:xfrm>
        </p:grpSpPr>
        <p:sp>
          <p:nvSpPr>
            <p:cNvPr id="54" name="object 4">
              <a:extLst>
                <a:ext uri="{FF2B5EF4-FFF2-40B4-BE49-F238E27FC236}">
                  <a16:creationId xmlns:a16="http://schemas.microsoft.com/office/drawing/2014/main" id="{C29E3947-0BF9-4789-8BFC-89D0BBEBDE62}"/>
                </a:ext>
              </a:extLst>
            </p:cNvPr>
            <p:cNvSpPr/>
            <p:nvPr/>
          </p:nvSpPr>
          <p:spPr>
            <a:xfrm>
              <a:off x="1298448" y="2429255"/>
              <a:ext cx="7044055" cy="2974975"/>
            </a:xfrm>
            <a:custGeom>
              <a:avLst/>
              <a:gdLst/>
              <a:ahLst/>
              <a:cxnLst/>
              <a:rect l="l" t="t" r="r" b="b"/>
              <a:pathLst>
                <a:path w="7044055" h="2974975">
                  <a:moveTo>
                    <a:pt x="7043928" y="2974847"/>
                  </a:moveTo>
                  <a:lnTo>
                    <a:pt x="0" y="2974847"/>
                  </a:lnTo>
                  <a:lnTo>
                    <a:pt x="0" y="0"/>
                  </a:lnTo>
                  <a:lnTo>
                    <a:pt x="7043928" y="0"/>
                  </a:lnTo>
                  <a:lnTo>
                    <a:pt x="7043928" y="2974847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6" name="object 5">
              <a:extLst>
                <a:ext uri="{FF2B5EF4-FFF2-40B4-BE49-F238E27FC236}">
                  <a16:creationId xmlns:a16="http://schemas.microsoft.com/office/drawing/2014/main" id="{1DD487D9-2A6A-4C1B-B91D-E0B20E1EC15F}"/>
                </a:ext>
              </a:extLst>
            </p:cNvPr>
            <p:cNvSpPr/>
            <p:nvPr/>
          </p:nvSpPr>
          <p:spPr>
            <a:xfrm>
              <a:off x="1292351" y="2424683"/>
              <a:ext cx="7056120" cy="2984500"/>
            </a:xfrm>
            <a:custGeom>
              <a:avLst/>
              <a:gdLst/>
              <a:ahLst/>
              <a:cxnLst/>
              <a:rect l="l" t="t" r="r" b="b"/>
              <a:pathLst>
                <a:path w="7056120" h="2984500">
                  <a:moveTo>
                    <a:pt x="7056120" y="2983992"/>
                  </a:moveTo>
                  <a:lnTo>
                    <a:pt x="0" y="2983992"/>
                  </a:lnTo>
                  <a:lnTo>
                    <a:pt x="0" y="0"/>
                  </a:lnTo>
                  <a:lnTo>
                    <a:pt x="7056120" y="0"/>
                  </a:lnTo>
                  <a:lnTo>
                    <a:pt x="7056120" y="4572"/>
                  </a:lnTo>
                  <a:lnTo>
                    <a:pt x="10668" y="4572"/>
                  </a:lnTo>
                  <a:lnTo>
                    <a:pt x="6096" y="9144"/>
                  </a:lnTo>
                  <a:lnTo>
                    <a:pt x="10668" y="9144"/>
                  </a:lnTo>
                  <a:lnTo>
                    <a:pt x="10668" y="2974848"/>
                  </a:lnTo>
                  <a:lnTo>
                    <a:pt x="6096" y="2974848"/>
                  </a:lnTo>
                  <a:lnTo>
                    <a:pt x="10668" y="2979419"/>
                  </a:lnTo>
                  <a:lnTo>
                    <a:pt x="7056120" y="2979419"/>
                  </a:lnTo>
                  <a:lnTo>
                    <a:pt x="7056120" y="2983992"/>
                  </a:lnTo>
                  <a:close/>
                </a:path>
                <a:path w="7056120" h="2984500">
                  <a:moveTo>
                    <a:pt x="10668" y="9144"/>
                  </a:moveTo>
                  <a:lnTo>
                    <a:pt x="6096" y="9144"/>
                  </a:lnTo>
                  <a:lnTo>
                    <a:pt x="10668" y="4572"/>
                  </a:lnTo>
                  <a:lnTo>
                    <a:pt x="10668" y="9144"/>
                  </a:lnTo>
                  <a:close/>
                </a:path>
                <a:path w="7056120" h="2984500">
                  <a:moveTo>
                    <a:pt x="7045452" y="9144"/>
                  </a:moveTo>
                  <a:lnTo>
                    <a:pt x="10668" y="9144"/>
                  </a:lnTo>
                  <a:lnTo>
                    <a:pt x="10668" y="4572"/>
                  </a:lnTo>
                  <a:lnTo>
                    <a:pt x="7045452" y="4572"/>
                  </a:lnTo>
                  <a:lnTo>
                    <a:pt x="7045452" y="9144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7045452" y="4572"/>
                  </a:lnTo>
                  <a:lnTo>
                    <a:pt x="7050023" y="9144"/>
                  </a:lnTo>
                  <a:lnTo>
                    <a:pt x="7056120" y="9144"/>
                  </a:lnTo>
                  <a:lnTo>
                    <a:pt x="7056120" y="2974848"/>
                  </a:lnTo>
                  <a:lnTo>
                    <a:pt x="7050023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9144"/>
                  </a:moveTo>
                  <a:lnTo>
                    <a:pt x="7050023" y="9144"/>
                  </a:lnTo>
                  <a:lnTo>
                    <a:pt x="7045452" y="4572"/>
                  </a:lnTo>
                  <a:lnTo>
                    <a:pt x="7056120" y="4572"/>
                  </a:lnTo>
                  <a:lnTo>
                    <a:pt x="7056120" y="9144"/>
                  </a:lnTo>
                  <a:close/>
                </a:path>
                <a:path w="7056120" h="2984500">
                  <a:moveTo>
                    <a:pt x="10668" y="2979419"/>
                  </a:moveTo>
                  <a:lnTo>
                    <a:pt x="6096" y="2974848"/>
                  </a:lnTo>
                  <a:lnTo>
                    <a:pt x="10668" y="2974848"/>
                  </a:lnTo>
                  <a:lnTo>
                    <a:pt x="10668" y="2979419"/>
                  </a:lnTo>
                  <a:close/>
                </a:path>
                <a:path w="7056120" h="2984500">
                  <a:moveTo>
                    <a:pt x="7045452" y="2979419"/>
                  </a:moveTo>
                  <a:lnTo>
                    <a:pt x="10668" y="2979419"/>
                  </a:lnTo>
                  <a:lnTo>
                    <a:pt x="10668" y="2974848"/>
                  </a:lnTo>
                  <a:lnTo>
                    <a:pt x="7045452" y="2974848"/>
                  </a:lnTo>
                  <a:lnTo>
                    <a:pt x="7045452" y="2979419"/>
                  </a:lnTo>
                  <a:close/>
                </a:path>
                <a:path w="7056120" h="2984500">
                  <a:moveTo>
                    <a:pt x="7056120" y="2979419"/>
                  </a:moveTo>
                  <a:lnTo>
                    <a:pt x="7045452" y="2979419"/>
                  </a:lnTo>
                  <a:lnTo>
                    <a:pt x="7050023" y="2974848"/>
                  </a:lnTo>
                  <a:lnTo>
                    <a:pt x="7056120" y="2974848"/>
                  </a:lnTo>
                  <a:lnTo>
                    <a:pt x="7056120" y="29794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">
              <a:extLst>
                <a:ext uri="{FF2B5EF4-FFF2-40B4-BE49-F238E27FC236}">
                  <a16:creationId xmlns:a16="http://schemas.microsoft.com/office/drawing/2014/main" id="{5072264A-C8EF-462C-BD33-E21F59A6C4D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5631" y="3576827"/>
              <a:ext cx="432816" cy="792480"/>
            </a:xfrm>
            <a:prstGeom prst="rect">
              <a:avLst/>
            </a:prstGeom>
          </p:spPr>
        </p:pic>
        <p:sp>
          <p:nvSpPr>
            <p:cNvPr id="64" name="object 7">
              <a:extLst>
                <a:ext uri="{FF2B5EF4-FFF2-40B4-BE49-F238E27FC236}">
                  <a16:creationId xmlns:a16="http://schemas.microsoft.com/office/drawing/2014/main" id="{6F83675D-E238-451E-874E-70B59A1546E9}"/>
                </a:ext>
              </a:extLst>
            </p:cNvPr>
            <p:cNvSpPr/>
            <p:nvPr/>
          </p:nvSpPr>
          <p:spPr>
            <a:xfrm>
              <a:off x="851916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3716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129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1292" y="13716"/>
                  </a:lnTo>
                  <a:lnTo>
                    <a:pt x="431292" y="2895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431292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1292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3716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1292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1292" y="792479"/>
                  </a:lnTo>
                  <a:lnTo>
                    <a:pt x="431292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1292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8">
              <a:extLst>
                <a:ext uri="{FF2B5EF4-FFF2-40B4-BE49-F238E27FC236}">
                  <a16:creationId xmlns:a16="http://schemas.microsoft.com/office/drawing/2014/main" id="{52C54AF0-C311-4A1E-929C-88ABD38B0F1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56092" y="3576827"/>
              <a:ext cx="431291" cy="792480"/>
            </a:xfrm>
            <a:prstGeom prst="rect">
              <a:avLst/>
            </a:prstGeom>
          </p:spPr>
        </p:pic>
        <p:sp>
          <p:nvSpPr>
            <p:cNvPr id="66" name="object 9">
              <a:extLst>
                <a:ext uri="{FF2B5EF4-FFF2-40B4-BE49-F238E27FC236}">
                  <a16:creationId xmlns:a16="http://schemas.microsoft.com/office/drawing/2014/main" id="{EBACD00F-F6A7-482C-89E2-295BDB328258}"/>
                </a:ext>
              </a:extLst>
            </p:cNvPr>
            <p:cNvSpPr/>
            <p:nvPr/>
          </p:nvSpPr>
          <p:spPr>
            <a:xfrm>
              <a:off x="8340851" y="3563111"/>
              <a:ext cx="460375" cy="821690"/>
            </a:xfrm>
            <a:custGeom>
              <a:avLst/>
              <a:gdLst/>
              <a:ahLst/>
              <a:cxnLst/>
              <a:rect l="l" t="t" r="r" b="b"/>
              <a:pathLst>
                <a:path w="460375" h="821689">
                  <a:moveTo>
                    <a:pt x="460248" y="821436"/>
                  </a:moveTo>
                  <a:lnTo>
                    <a:pt x="0" y="821436"/>
                  </a:lnTo>
                  <a:lnTo>
                    <a:pt x="0" y="0"/>
                  </a:lnTo>
                  <a:lnTo>
                    <a:pt x="460248" y="0"/>
                  </a:lnTo>
                  <a:lnTo>
                    <a:pt x="460248" y="13716"/>
                  </a:lnTo>
                  <a:lnTo>
                    <a:pt x="28956" y="13716"/>
                  </a:lnTo>
                  <a:lnTo>
                    <a:pt x="15240" y="28956"/>
                  </a:lnTo>
                  <a:lnTo>
                    <a:pt x="28956" y="28956"/>
                  </a:lnTo>
                  <a:lnTo>
                    <a:pt x="28956" y="792479"/>
                  </a:lnTo>
                  <a:lnTo>
                    <a:pt x="15240" y="792479"/>
                  </a:lnTo>
                  <a:lnTo>
                    <a:pt x="28956" y="806196"/>
                  </a:lnTo>
                  <a:lnTo>
                    <a:pt x="460248" y="806196"/>
                  </a:lnTo>
                  <a:lnTo>
                    <a:pt x="460248" y="821436"/>
                  </a:lnTo>
                  <a:close/>
                </a:path>
                <a:path w="460375" h="821689">
                  <a:moveTo>
                    <a:pt x="28956" y="28956"/>
                  </a:moveTo>
                  <a:lnTo>
                    <a:pt x="15240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460375" h="821689">
                  <a:moveTo>
                    <a:pt x="432816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432816" y="13716"/>
                  </a:lnTo>
                  <a:lnTo>
                    <a:pt x="432816" y="2895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432816" y="13716"/>
                  </a:lnTo>
                  <a:lnTo>
                    <a:pt x="446532" y="28956"/>
                  </a:lnTo>
                  <a:lnTo>
                    <a:pt x="460248" y="28956"/>
                  </a:lnTo>
                  <a:lnTo>
                    <a:pt x="460248" y="792479"/>
                  </a:lnTo>
                  <a:lnTo>
                    <a:pt x="446532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28956"/>
                  </a:moveTo>
                  <a:lnTo>
                    <a:pt x="446532" y="28956"/>
                  </a:lnTo>
                  <a:lnTo>
                    <a:pt x="432816" y="13716"/>
                  </a:lnTo>
                  <a:lnTo>
                    <a:pt x="460248" y="13716"/>
                  </a:lnTo>
                  <a:lnTo>
                    <a:pt x="460248" y="28956"/>
                  </a:lnTo>
                  <a:close/>
                </a:path>
                <a:path w="460375" h="821689">
                  <a:moveTo>
                    <a:pt x="28956" y="806196"/>
                  </a:moveTo>
                  <a:lnTo>
                    <a:pt x="15240" y="792479"/>
                  </a:lnTo>
                  <a:lnTo>
                    <a:pt x="28956" y="792479"/>
                  </a:lnTo>
                  <a:lnTo>
                    <a:pt x="28956" y="806196"/>
                  </a:lnTo>
                  <a:close/>
                </a:path>
                <a:path w="460375" h="821689">
                  <a:moveTo>
                    <a:pt x="432816" y="806196"/>
                  </a:moveTo>
                  <a:lnTo>
                    <a:pt x="28956" y="806196"/>
                  </a:lnTo>
                  <a:lnTo>
                    <a:pt x="28956" y="792479"/>
                  </a:lnTo>
                  <a:lnTo>
                    <a:pt x="432816" y="792479"/>
                  </a:lnTo>
                  <a:lnTo>
                    <a:pt x="432816" y="806196"/>
                  </a:lnTo>
                  <a:close/>
                </a:path>
                <a:path w="460375" h="821689">
                  <a:moveTo>
                    <a:pt x="460248" y="806196"/>
                  </a:moveTo>
                  <a:lnTo>
                    <a:pt x="432816" y="806196"/>
                  </a:lnTo>
                  <a:lnTo>
                    <a:pt x="446532" y="792479"/>
                  </a:lnTo>
                  <a:lnTo>
                    <a:pt x="460248" y="792479"/>
                  </a:lnTo>
                  <a:lnTo>
                    <a:pt x="460248" y="8061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10">
              <a:extLst>
                <a:ext uri="{FF2B5EF4-FFF2-40B4-BE49-F238E27FC236}">
                  <a16:creationId xmlns:a16="http://schemas.microsoft.com/office/drawing/2014/main" id="{EF57D51B-9AD3-4335-B808-E5AE248DBE86}"/>
                </a:ext>
              </a:extLst>
            </p:cNvPr>
            <p:cNvSpPr/>
            <p:nvPr/>
          </p:nvSpPr>
          <p:spPr>
            <a:xfrm>
              <a:off x="5359971" y="2881883"/>
              <a:ext cx="2560637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8" name="object 11">
              <a:extLst>
                <a:ext uri="{FF2B5EF4-FFF2-40B4-BE49-F238E27FC236}">
                  <a16:creationId xmlns:a16="http://schemas.microsoft.com/office/drawing/2014/main" id="{7FD4FE16-CDB1-49EE-9DDE-125B1694F0E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8606" y="2628900"/>
              <a:ext cx="591312" cy="277367"/>
            </a:xfrm>
            <a:prstGeom prst="rect">
              <a:avLst/>
            </a:prstGeom>
          </p:spPr>
        </p:pic>
        <p:sp>
          <p:nvSpPr>
            <p:cNvPr id="69" name="object 12">
              <a:extLst>
                <a:ext uri="{FF2B5EF4-FFF2-40B4-BE49-F238E27FC236}">
                  <a16:creationId xmlns:a16="http://schemas.microsoft.com/office/drawing/2014/main" id="{251E6DB7-13FD-462E-864D-2442B8CFA0DA}"/>
                </a:ext>
              </a:extLst>
            </p:cNvPr>
            <p:cNvSpPr/>
            <p:nvPr/>
          </p:nvSpPr>
          <p:spPr>
            <a:xfrm>
              <a:off x="6374699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13">
              <a:extLst>
                <a:ext uri="{FF2B5EF4-FFF2-40B4-BE49-F238E27FC236}">
                  <a16:creationId xmlns:a16="http://schemas.microsoft.com/office/drawing/2014/main" id="{9C70F0B0-09AB-4BFE-B58F-055F5D30D6A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8993" y="5049012"/>
              <a:ext cx="589787" cy="275843"/>
            </a:xfrm>
            <a:prstGeom prst="rect">
              <a:avLst/>
            </a:prstGeom>
          </p:spPr>
        </p:pic>
        <p:sp>
          <p:nvSpPr>
            <p:cNvPr id="71" name="object 14">
              <a:extLst>
                <a:ext uri="{FF2B5EF4-FFF2-40B4-BE49-F238E27FC236}">
                  <a16:creationId xmlns:a16="http://schemas.microsoft.com/office/drawing/2014/main" id="{49F81946-847F-42B8-A76F-BDA705D07352}"/>
                </a:ext>
              </a:extLst>
            </p:cNvPr>
            <p:cNvSpPr/>
            <p:nvPr/>
          </p:nvSpPr>
          <p:spPr>
            <a:xfrm>
              <a:off x="6344323" y="5020055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7432" y="13716"/>
                  </a:lnTo>
                  <a:lnTo>
                    <a:pt x="13716" y="27432"/>
                  </a:lnTo>
                  <a:lnTo>
                    <a:pt x="27432" y="27432"/>
                  </a:lnTo>
                  <a:lnTo>
                    <a:pt x="27432" y="275843"/>
                  </a:lnTo>
                  <a:lnTo>
                    <a:pt x="13716" y="275843"/>
                  </a:lnTo>
                  <a:lnTo>
                    <a:pt x="27432" y="289560"/>
                  </a:lnTo>
                  <a:lnTo>
                    <a:pt x="618744" y="289560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7432" y="27432"/>
                  </a:moveTo>
                  <a:lnTo>
                    <a:pt x="13716" y="27432"/>
                  </a:lnTo>
                  <a:lnTo>
                    <a:pt x="27432" y="13716"/>
                  </a:lnTo>
                  <a:lnTo>
                    <a:pt x="27432" y="27432"/>
                  </a:lnTo>
                  <a:close/>
                </a:path>
                <a:path w="619125" h="304800">
                  <a:moveTo>
                    <a:pt x="589787" y="27432"/>
                  </a:moveTo>
                  <a:lnTo>
                    <a:pt x="27432" y="27432"/>
                  </a:lnTo>
                  <a:lnTo>
                    <a:pt x="27432" y="13716"/>
                  </a:lnTo>
                  <a:lnTo>
                    <a:pt x="589787" y="13716"/>
                  </a:lnTo>
                  <a:lnTo>
                    <a:pt x="589787" y="27432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589787" y="13716"/>
                  </a:lnTo>
                  <a:lnTo>
                    <a:pt x="603504" y="27432"/>
                  </a:lnTo>
                  <a:lnTo>
                    <a:pt x="618744" y="27432"/>
                  </a:lnTo>
                  <a:lnTo>
                    <a:pt x="618744" y="275843"/>
                  </a:lnTo>
                  <a:lnTo>
                    <a:pt x="603504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7432"/>
                  </a:moveTo>
                  <a:lnTo>
                    <a:pt x="603504" y="27432"/>
                  </a:lnTo>
                  <a:lnTo>
                    <a:pt x="589787" y="13716"/>
                  </a:lnTo>
                  <a:lnTo>
                    <a:pt x="618744" y="13716"/>
                  </a:lnTo>
                  <a:lnTo>
                    <a:pt x="618744" y="27432"/>
                  </a:lnTo>
                  <a:close/>
                </a:path>
                <a:path w="619125" h="304800">
                  <a:moveTo>
                    <a:pt x="27432" y="289560"/>
                  </a:moveTo>
                  <a:lnTo>
                    <a:pt x="13716" y="275843"/>
                  </a:lnTo>
                  <a:lnTo>
                    <a:pt x="27432" y="275843"/>
                  </a:lnTo>
                  <a:lnTo>
                    <a:pt x="27432" y="289560"/>
                  </a:lnTo>
                  <a:close/>
                </a:path>
                <a:path w="619125" h="304800">
                  <a:moveTo>
                    <a:pt x="589787" y="289560"/>
                  </a:moveTo>
                  <a:lnTo>
                    <a:pt x="27432" y="289560"/>
                  </a:lnTo>
                  <a:lnTo>
                    <a:pt x="27432" y="275843"/>
                  </a:lnTo>
                  <a:lnTo>
                    <a:pt x="589787" y="275843"/>
                  </a:lnTo>
                  <a:lnTo>
                    <a:pt x="589787" y="289560"/>
                  </a:lnTo>
                  <a:close/>
                </a:path>
                <a:path w="619125" h="304800">
                  <a:moveTo>
                    <a:pt x="618744" y="289560"/>
                  </a:moveTo>
                  <a:lnTo>
                    <a:pt x="589787" y="289560"/>
                  </a:lnTo>
                  <a:lnTo>
                    <a:pt x="603504" y="275843"/>
                  </a:lnTo>
                  <a:lnTo>
                    <a:pt x="618744" y="275843"/>
                  </a:lnTo>
                  <a:lnTo>
                    <a:pt x="618744" y="289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20">
              <a:extLst>
                <a:ext uri="{FF2B5EF4-FFF2-40B4-BE49-F238E27FC236}">
                  <a16:creationId xmlns:a16="http://schemas.microsoft.com/office/drawing/2014/main" id="{8C485D5B-A190-4F9A-9682-1EAE53F89187}"/>
                </a:ext>
              </a:extLst>
            </p:cNvPr>
            <p:cNvSpPr/>
            <p:nvPr/>
          </p:nvSpPr>
          <p:spPr>
            <a:xfrm>
              <a:off x="1815083" y="2881883"/>
              <a:ext cx="2478089" cy="2133600"/>
            </a:xfrm>
            <a:custGeom>
              <a:avLst/>
              <a:gdLst/>
              <a:ahLst/>
              <a:cxnLst/>
              <a:rect l="l" t="t" r="r" b="b"/>
              <a:pathLst>
                <a:path w="1876425" h="2133600">
                  <a:moveTo>
                    <a:pt x="1876044" y="2133600"/>
                  </a:moveTo>
                  <a:lnTo>
                    <a:pt x="0" y="2133600"/>
                  </a:lnTo>
                  <a:lnTo>
                    <a:pt x="0" y="0"/>
                  </a:lnTo>
                  <a:lnTo>
                    <a:pt x="1876044" y="0"/>
                  </a:lnTo>
                  <a:lnTo>
                    <a:pt x="18760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104644"/>
                  </a:lnTo>
                  <a:lnTo>
                    <a:pt x="13716" y="2104644"/>
                  </a:lnTo>
                  <a:lnTo>
                    <a:pt x="28956" y="2119884"/>
                  </a:lnTo>
                  <a:lnTo>
                    <a:pt x="1876044" y="2119884"/>
                  </a:lnTo>
                  <a:lnTo>
                    <a:pt x="1876044" y="2133600"/>
                  </a:lnTo>
                  <a:close/>
                </a:path>
                <a:path w="1876425" h="21336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1876425" h="2133600">
                  <a:moveTo>
                    <a:pt x="18486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1848612" y="13716"/>
                  </a:lnTo>
                  <a:lnTo>
                    <a:pt x="1848612" y="28956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1848612" y="13716"/>
                  </a:lnTo>
                  <a:lnTo>
                    <a:pt x="1862328" y="28956"/>
                  </a:lnTo>
                  <a:lnTo>
                    <a:pt x="1876044" y="28956"/>
                  </a:lnTo>
                  <a:lnTo>
                    <a:pt x="1876044" y="2104644"/>
                  </a:lnTo>
                  <a:lnTo>
                    <a:pt x="1862328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8956"/>
                  </a:moveTo>
                  <a:lnTo>
                    <a:pt x="1862328" y="28956"/>
                  </a:lnTo>
                  <a:lnTo>
                    <a:pt x="1848612" y="13716"/>
                  </a:lnTo>
                  <a:lnTo>
                    <a:pt x="1876044" y="13716"/>
                  </a:lnTo>
                  <a:lnTo>
                    <a:pt x="1876044" y="28956"/>
                  </a:lnTo>
                  <a:close/>
                </a:path>
                <a:path w="1876425" h="2133600">
                  <a:moveTo>
                    <a:pt x="28956" y="2119884"/>
                  </a:moveTo>
                  <a:lnTo>
                    <a:pt x="13716" y="2104644"/>
                  </a:lnTo>
                  <a:lnTo>
                    <a:pt x="28956" y="2104644"/>
                  </a:lnTo>
                  <a:lnTo>
                    <a:pt x="28956" y="2119884"/>
                  </a:lnTo>
                  <a:close/>
                </a:path>
                <a:path w="1876425" h="2133600">
                  <a:moveTo>
                    <a:pt x="1848612" y="2119884"/>
                  </a:moveTo>
                  <a:lnTo>
                    <a:pt x="28956" y="2119884"/>
                  </a:lnTo>
                  <a:lnTo>
                    <a:pt x="28956" y="2104644"/>
                  </a:lnTo>
                  <a:lnTo>
                    <a:pt x="1848612" y="2104644"/>
                  </a:lnTo>
                  <a:lnTo>
                    <a:pt x="1848612" y="2119884"/>
                  </a:lnTo>
                  <a:close/>
                </a:path>
                <a:path w="1876425" h="2133600">
                  <a:moveTo>
                    <a:pt x="1876044" y="2119884"/>
                  </a:moveTo>
                  <a:lnTo>
                    <a:pt x="1848612" y="2119884"/>
                  </a:lnTo>
                  <a:lnTo>
                    <a:pt x="1862328" y="2104644"/>
                  </a:lnTo>
                  <a:lnTo>
                    <a:pt x="1876044" y="2104644"/>
                  </a:lnTo>
                  <a:lnTo>
                    <a:pt x="1876044" y="21198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21">
              <a:extLst>
                <a:ext uri="{FF2B5EF4-FFF2-40B4-BE49-F238E27FC236}">
                  <a16:creationId xmlns:a16="http://schemas.microsoft.com/office/drawing/2014/main" id="{5CDB7A66-170A-442D-AE88-7092FAED5C10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8341" y="2628900"/>
              <a:ext cx="591311" cy="277367"/>
            </a:xfrm>
            <a:prstGeom prst="rect">
              <a:avLst/>
            </a:prstGeom>
          </p:spPr>
        </p:pic>
        <p:sp>
          <p:nvSpPr>
            <p:cNvPr id="74" name="object 22">
              <a:extLst>
                <a:ext uri="{FF2B5EF4-FFF2-40B4-BE49-F238E27FC236}">
                  <a16:creationId xmlns:a16="http://schemas.microsoft.com/office/drawing/2014/main" id="{2127B276-F3B1-4C10-B3A1-3790A884E06F}"/>
                </a:ext>
              </a:extLst>
            </p:cNvPr>
            <p:cNvSpPr/>
            <p:nvPr/>
          </p:nvSpPr>
          <p:spPr>
            <a:xfrm>
              <a:off x="2710674" y="2615183"/>
              <a:ext cx="619125" cy="304800"/>
            </a:xfrm>
            <a:custGeom>
              <a:avLst/>
              <a:gdLst/>
              <a:ahLst/>
              <a:cxnLst/>
              <a:rect l="l" t="t" r="r" b="b"/>
              <a:pathLst>
                <a:path w="619125" h="304800">
                  <a:moveTo>
                    <a:pt x="618744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618744" y="0"/>
                  </a:lnTo>
                  <a:lnTo>
                    <a:pt x="618744" y="13716"/>
                  </a:lnTo>
                  <a:lnTo>
                    <a:pt x="28956" y="13716"/>
                  </a:lnTo>
                  <a:lnTo>
                    <a:pt x="13716" y="28956"/>
                  </a:lnTo>
                  <a:lnTo>
                    <a:pt x="28956" y="28956"/>
                  </a:lnTo>
                  <a:lnTo>
                    <a:pt x="28956" y="275843"/>
                  </a:lnTo>
                  <a:lnTo>
                    <a:pt x="13716" y="275843"/>
                  </a:lnTo>
                  <a:lnTo>
                    <a:pt x="28956" y="291083"/>
                  </a:lnTo>
                  <a:lnTo>
                    <a:pt x="618744" y="291083"/>
                  </a:lnTo>
                  <a:lnTo>
                    <a:pt x="618744" y="304800"/>
                  </a:lnTo>
                  <a:close/>
                </a:path>
                <a:path w="619125" h="304800">
                  <a:moveTo>
                    <a:pt x="28956" y="28956"/>
                  </a:moveTo>
                  <a:lnTo>
                    <a:pt x="13716" y="28956"/>
                  </a:lnTo>
                  <a:lnTo>
                    <a:pt x="28956" y="13716"/>
                  </a:lnTo>
                  <a:lnTo>
                    <a:pt x="28956" y="28956"/>
                  </a:lnTo>
                  <a:close/>
                </a:path>
                <a:path w="619125" h="304800">
                  <a:moveTo>
                    <a:pt x="591312" y="28956"/>
                  </a:moveTo>
                  <a:lnTo>
                    <a:pt x="28956" y="28956"/>
                  </a:lnTo>
                  <a:lnTo>
                    <a:pt x="28956" y="13716"/>
                  </a:lnTo>
                  <a:lnTo>
                    <a:pt x="591312" y="13716"/>
                  </a:lnTo>
                  <a:lnTo>
                    <a:pt x="591312" y="28956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591312" y="13716"/>
                  </a:lnTo>
                  <a:lnTo>
                    <a:pt x="605028" y="28956"/>
                  </a:lnTo>
                  <a:lnTo>
                    <a:pt x="618744" y="28956"/>
                  </a:lnTo>
                  <a:lnTo>
                    <a:pt x="618744" y="275843"/>
                  </a:lnTo>
                  <a:lnTo>
                    <a:pt x="605028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8956"/>
                  </a:moveTo>
                  <a:lnTo>
                    <a:pt x="605028" y="28956"/>
                  </a:lnTo>
                  <a:lnTo>
                    <a:pt x="591312" y="13716"/>
                  </a:lnTo>
                  <a:lnTo>
                    <a:pt x="618744" y="13716"/>
                  </a:lnTo>
                  <a:lnTo>
                    <a:pt x="618744" y="28956"/>
                  </a:lnTo>
                  <a:close/>
                </a:path>
                <a:path w="619125" h="304800">
                  <a:moveTo>
                    <a:pt x="28956" y="291083"/>
                  </a:moveTo>
                  <a:lnTo>
                    <a:pt x="13716" y="275843"/>
                  </a:lnTo>
                  <a:lnTo>
                    <a:pt x="28956" y="275843"/>
                  </a:lnTo>
                  <a:lnTo>
                    <a:pt x="28956" y="291083"/>
                  </a:lnTo>
                  <a:close/>
                </a:path>
                <a:path w="619125" h="304800">
                  <a:moveTo>
                    <a:pt x="591312" y="291083"/>
                  </a:moveTo>
                  <a:lnTo>
                    <a:pt x="28956" y="291083"/>
                  </a:lnTo>
                  <a:lnTo>
                    <a:pt x="28956" y="275843"/>
                  </a:lnTo>
                  <a:lnTo>
                    <a:pt x="591312" y="275843"/>
                  </a:lnTo>
                  <a:lnTo>
                    <a:pt x="591312" y="291083"/>
                  </a:lnTo>
                  <a:close/>
                </a:path>
                <a:path w="619125" h="304800">
                  <a:moveTo>
                    <a:pt x="618744" y="291083"/>
                  </a:moveTo>
                  <a:lnTo>
                    <a:pt x="591312" y="291083"/>
                  </a:lnTo>
                  <a:lnTo>
                    <a:pt x="605028" y="275843"/>
                  </a:lnTo>
                  <a:lnTo>
                    <a:pt x="618744" y="275843"/>
                  </a:lnTo>
                  <a:lnTo>
                    <a:pt x="618744" y="291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5" name="object 23">
              <a:extLst>
                <a:ext uri="{FF2B5EF4-FFF2-40B4-BE49-F238E27FC236}">
                  <a16:creationId xmlns:a16="http://schemas.microsoft.com/office/drawing/2014/main" id="{66C4EDDB-B411-4C49-AB04-AFACDB70032F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0674" y="5066913"/>
              <a:ext cx="589788" cy="275843"/>
            </a:xfrm>
            <a:prstGeom prst="rect">
              <a:avLst/>
            </a:prstGeom>
          </p:spPr>
        </p:pic>
      </p:grpSp>
      <p:sp>
        <p:nvSpPr>
          <p:cNvPr id="76" name="object 26">
            <a:extLst>
              <a:ext uri="{FF2B5EF4-FFF2-40B4-BE49-F238E27FC236}">
                <a16:creationId xmlns:a16="http://schemas.microsoft.com/office/drawing/2014/main" id="{9ECD0AE2-A3A7-4DF0-883F-70E0C89E6DAA}"/>
              </a:ext>
            </a:extLst>
          </p:cNvPr>
          <p:cNvSpPr txBox="1"/>
          <p:nvPr/>
        </p:nvSpPr>
        <p:spPr>
          <a:xfrm>
            <a:off x="1437132" y="2785503"/>
            <a:ext cx="7044055" cy="72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 dirty="0">
              <a:latin typeface="Times New Roman"/>
              <a:cs typeface="Times New Roman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3D76267-FF78-41AD-A554-DE65FACA8AB1}"/>
              </a:ext>
            </a:extLst>
          </p:cNvPr>
          <p:cNvSpPr txBox="1"/>
          <p:nvPr/>
        </p:nvSpPr>
        <p:spPr>
          <a:xfrm>
            <a:off x="2679373" y="3527517"/>
            <a:ext cx="117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TBD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954945D-6319-4459-BA18-91E2F2631255}"/>
              </a:ext>
            </a:extLst>
          </p:cNvPr>
          <p:cNvSpPr txBox="1"/>
          <p:nvPr/>
        </p:nvSpPr>
        <p:spPr>
          <a:xfrm>
            <a:off x="2679374" y="4621887"/>
            <a:ext cx="117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Under 3</a:t>
            </a:r>
          </a:p>
          <a:p>
            <a:r>
              <a:rPr lang="en-CA" dirty="0"/>
              <a:t>TBD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D06B0AD-60CB-4703-9130-A24442D2C18B}"/>
              </a:ext>
            </a:extLst>
          </p:cNvPr>
          <p:cNvSpPr txBox="1"/>
          <p:nvPr/>
        </p:nvSpPr>
        <p:spPr>
          <a:xfrm>
            <a:off x="6320476" y="4696821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Red</a:t>
            </a:r>
          </a:p>
        </p:txBody>
      </p:sp>
      <p:sp>
        <p:nvSpPr>
          <p:cNvPr id="80" name="object 2">
            <a:extLst>
              <a:ext uri="{FF2B5EF4-FFF2-40B4-BE49-F238E27FC236}">
                <a16:creationId xmlns:a16="http://schemas.microsoft.com/office/drawing/2014/main" id="{1BF7C1C9-D4D5-4468-9735-FBA52F9E3BB2}"/>
              </a:ext>
            </a:extLst>
          </p:cNvPr>
          <p:cNvSpPr txBox="1">
            <a:spLocks/>
          </p:cNvSpPr>
          <p:nvPr/>
        </p:nvSpPr>
        <p:spPr>
          <a:xfrm>
            <a:off x="791981" y="766147"/>
            <a:ext cx="736141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kern="0" spc="-5" dirty="0"/>
              <a:t>Tuesday</a:t>
            </a:r>
            <a:r>
              <a:rPr lang="en-US" kern="0" spc="20" dirty="0"/>
              <a:t> </a:t>
            </a:r>
            <a:r>
              <a:rPr lang="en-US" kern="0" spc="-10" dirty="0"/>
              <a:t>– Under 3 &amp; Under 4/5 –  Brookshire Park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F47635C-5BBB-4429-9B2C-DE96EE5342DC}"/>
              </a:ext>
            </a:extLst>
          </p:cNvPr>
          <p:cNvSpPr txBox="1"/>
          <p:nvPr/>
        </p:nvSpPr>
        <p:spPr>
          <a:xfrm>
            <a:off x="6385875" y="3513960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Under 4/5</a:t>
            </a:r>
          </a:p>
          <a:p>
            <a:r>
              <a:rPr lang="en-CA" dirty="0"/>
              <a:t>Kiwi</a:t>
            </a:r>
          </a:p>
        </p:txBody>
      </p:sp>
      <p:sp>
        <p:nvSpPr>
          <p:cNvPr id="82" name="object 22">
            <a:extLst>
              <a:ext uri="{FF2B5EF4-FFF2-40B4-BE49-F238E27FC236}">
                <a16:creationId xmlns:a16="http://schemas.microsoft.com/office/drawing/2014/main" id="{ACC26431-835B-43FF-A4DA-23F1364046DA}"/>
              </a:ext>
            </a:extLst>
          </p:cNvPr>
          <p:cNvSpPr/>
          <p:nvPr/>
        </p:nvSpPr>
        <p:spPr>
          <a:xfrm>
            <a:off x="2913303" y="5560135"/>
            <a:ext cx="619125" cy="321293"/>
          </a:xfrm>
          <a:custGeom>
            <a:avLst/>
            <a:gdLst/>
            <a:ahLst/>
            <a:cxnLst/>
            <a:rect l="l" t="t" r="r" b="b"/>
            <a:pathLst>
              <a:path w="619125" h="304800">
                <a:moveTo>
                  <a:pt x="618744" y="304800"/>
                </a:moveTo>
                <a:lnTo>
                  <a:pt x="0" y="304800"/>
                </a:lnTo>
                <a:lnTo>
                  <a:pt x="0" y="0"/>
                </a:lnTo>
                <a:lnTo>
                  <a:pt x="618744" y="0"/>
                </a:lnTo>
                <a:lnTo>
                  <a:pt x="618744" y="13716"/>
                </a:lnTo>
                <a:lnTo>
                  <a:pt x="28956" y="13716"/>
                </a:lnTo>
                <a:lnTo>
                  <a:pt x="13716" y="28956"/>
                </a:lnTo>
                <a:lnTo>
                  <a:pt x="28956" y="28956"/>
                </a:lnTo>
                <a:lnTo>
                  <a:pt x="28956" y="275843"/>
                </a:lnTo>
                <a:lnTo>
                  <a:pt x="13716" y="275843"/>
                </a:lnTo>
                <a:lnTo>
                  <a:pt x="28956" y="291083"/>
                </a:lnTo>
                <a:lnTo>
                  <a:pt x="618744" y="291083"/>
                </a:lnTo>
                <a:lnTo>
                  <a:pt x="618744" y="304800"/>
                </a:lnTo>
                <a:close/>
              </a:path>
              <a:path w="619125" h="304800">
                <a:moveTo>
                  <a:pt x="28956" y="28956"/>
                </a:moveTo>
                <a:lnTo>
                  <a:pt x="13716" y="28956"/>
                </a:lnTo>
                <a:lnTo>
                  <a:pt x="28956" y="13716"/>
                </a:lnTo>
                <a:lnTo>
                  <a:pt x="28956" y="28956"/>
                </a:lnTo>
                <a:close/>
              </a:path>
              <a:path w="619125" h="304800">
                <a:moveTo>
                  <a:pt x="591312" y="28956"/>
                </a:moveTo>
                <a:lnTo>
                  <a:pt x="28956" y="28956"/>
                </a:lnTo>
                <a:lnTo>
                  <a:pt x="28956" y="13716"/>
                </a:lnTo>
                <a:lnTo>
                  <a:pt x="591312" y="13716"/>
                </a:lnTo>
                <a:lnTo>
                  <a:pt x="591312" y="28956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591312" y="13716"/>
                </a:lnTo>
                <a:lnTo>
                  <a:pt x="605028" y="28956"/>
                </a:lnTo>
                <a:lnTo>
                  <a:pt x="618744" y="28956"/>
                </a:lnTo>
                <a:lnTo>
                  <a:pt x="618744" y="275843"/>
                </a:lnTo>
                <a:lnTo>
                  <a:pt x="605028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8956"/>
                </a:moveTo>
                <a:lnTo>
                  <a:pt x="605028" y="28956"/>
                </a:lnTo>
                <a:lnTo>
                  <a:pt x="591312" y="13716"/>
                </a:lnTo>
                <a:lnTo>
                  <a:pt x="618744" y="13716"/>
                </a:lnTo>
                <a:lnTo>
                  <a:pt x="618744" y="28956"/>
                </a:lnTo>
                <a:close/>
              </a:path>
              <a:path w="619125" h="304800">
                <a:moveTo>
                  <a:pt x="28956" y="291083"/>
                </a:moveTo>
                <a:lnTo>
                  <a:pt x="13716" y="275843"/>
                </a:lnTo>
                <a:lnTo>
                  <a:pt x="28956" y="275843"/>
                </a:lnTo>
                <a:lnTo>
                  <a:pt x="28956" y="291083"/>
                </a:lnTo>
                <a:close/>
              </a:path>
              <a:path w="619125" h="304800">
                <a:moveTo>
                  <a:pt x="591312" y="291083"/>
                </a:moveTo>
                <a:lnTo>
                  <a:pt x="28956" y="291083"/>
                </a:lnTo>
                <a:lnTo>
                  <a:pt x="28956" y="275843"/>
                </a:lnTo>
                <a:lnTo>
                  <a:pt x="591312" y="275843"/>
                </a:lnTo>
                <a:lnTo>
                  <a:pt x="591312" y="291083"/>
                </a:lnTo>
                <a:close/>
              </a:path>
              <a:path w="619125" h="304800">
                <a:moveTo>
                  <a:pt x="618744" y="291083"/>
                </a:moveTo>
                <a:lnTo>
                  <a:pt x="591312" y="291083"/>
                </a:lnTo>
                <a:lnTo>
                  <a:pt x="605028" y="275843"/>
                </a:lnTo>
                <a:lnTo>
                  <a:pt x="618744" y="275843"/>
                </a:lnTo>
                <a:lnTo>
                  <a:pt x="618744" y="291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561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1970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4097</TotalTime>
  <Words>112</Words>
  <Application>Microsoft Office PowerPoint</Application>
  <PresentationFormat>Custom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Parents Guide 2019 [Compatibility Mode]</dc:title>
  <dc:creator>Tim</dc:creator>
  <cp:lastModifiedBy>Dawn Dinsdale</cp:lastModifiedBy>
  <cp:revision>21</cp:revision>
  <dcterms:created xsi:type="dcterms:W3CDTF">2021-03-04T13:15:41Z</dcterms:created>
  <dcterms:modified xsi:type="dcterms:W3CDTF">2021-06-21T23:52:07Z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2019-05-19T00:00:00Z</vt:filetime>
  </property>
  <property fmtid="{D5CDD505-2E9C-101B-9397-08002B2CF9AE}" pid="3" name="LastSaved">
    <vt:filetime>2021-03-04T00:00:00Z</vt:filetime>
  </property>
</Properties>
</file>